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0" r:id="rId3"/>
    <p:sldId id="291" r:id="rId4"/>
    <p:sldId id="292" r:id="rId5"/>
    <p:sldId id="258" r:id="rId6"/>
    <p:sldId id="273" r:id="rId7"/>
    <p:sldId id="274" r:id="rId8"/>
    <p:sldId id="275" r:id="rId9"/>
    <p:sldId id="271"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5" d="100"/>
          <a:sy n="115" d="100"/>
        </p:scale>
        <p:origin x="101" y="14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CDE6E7-8787-133C-ECEE-54C54F6999EF}"/>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6C0174BF-2764-3E41-FAD3-7E3DF22474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5C79500-D9E0-91AA-D65C-27C0C64805E6}"/>
              </a:ext>
            </a:extLst>
          </p:cNvPr>
          <p:cNvSpPr>
            <a:spLocks noGrp="1"/>
          </p:cNvSpPr>
          <p:nvPr>
            <p:ph type="dt" sz="half" idx="10"/>
          </p:nvPr>
        </p:nvSpPr>
        <p:spPr/>
        <p:txBody>
          <a:bodyPr/>
          <a:lstStyle/>
          <a:p>
            <a:fld id="{E2813625-B740-451A-A614-7D01998EC717}" type="datetimeFigureOut">
              <a:rPr lang="zh-CN" altLang="en-US" smtClean="0"/>
              <a:t>2024-11-07</a:t>
            </a:fld>
            <a:endParaRPr lang="zh-CN" altLang="en-US"/>
          </a:p>
        </p:txBody>
      </p:sp>
      <p:sp>
        <p:nvSpPr>
          <p:cNvPr id="5" name="页脚占位符 4">
            <a:extLst>
              <a:ext uri="{FF2B5EF4-FFF2-40B4-BE49-F238E27FC236}">
                <a16:creationId xmlns:a16="http://schemas.microsoft.com/office/drawing/2014/main" id="{40DF6157-075F-3150-C946-688A4253C6C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11C44DF-D810-B60B-EE7E-049DCF4BD4B8}"/>
              </a:ext>
            </a:extLst>
          </p:cNvPr>
          <p:cNvSpPr>
            <a:spLocks noGrp="1"/>
          </p:cNvSpPr>
          <p:nvPr>
            <p:ph type="sldNum" sz="quarter" idx="12"/>
          </p:nvPr>
        </p:nvSpPr>
        <p:spPr/>
        <p:txBody>
          <a:body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2928836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A8D586-65F9-6066-B207-49B74EEA294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F0A420B3-91E0-83E3-54E2-E53D0C13E42D}"/>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2C93EAF-818E-FA01-4199-EB72DF8958A0}"/>
              </a:ext>
            </a:extLst>
          </p:cNvPr>
          <p:cNvSpPr>
            <a:spLocks noGrp="1"/>
          </p:cNvSpPr>
          <p:nvPr>
            <p:ph type="dt" sz="half" idx="10"/>
          </p:nvPr>
        </p:nvSpPr>
        <p:spPr/>
        <p:txBody>
          <a:bodyPr/>
          <a:lstStyle/>
          <a:p>
            <a:fld id="{E2813625-B740-451A-A614-7D01998EC717}" type="datetimeFigureOut">
              <a:rPr lang="zh-CN" altLang="en-US" smtClean="0"/>
              <a:t>2024-11-07</a:t>
            </a:fld>
            <a:endParaRPr lang="zh-CN" altLang="en-US"/>
          </a:p>
        </p:txBody>
      </p:sp>
      <p:sp>
        <p:nvSpPr>
          <p:cNvPr id="5" name="页脚占位符 4">
            <a:extLst>
              <a:ext uri="{FF2B5EF4-FFF2-40B4-BE49-F238E27FC236}">
                <a16:creationId xmlns:a16="http://schemas.microsoft.com/office/drawing/2014/main" id="{900340B7-79E9-D4E9-C7A2-9ABBBF95CB2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DC2FD1F-9774-ED80-3C63-286D51DB31D7}"/>
              </a:ext>
            </a:extLst>
          </p:cNvPr>
          <p:cNvSpPr>
            <a:spLocks noGrp="1"/>
          </p:cNvSpPr>
          <p:nvPr>
            <p:ph type="sldNum" sz="quarter" idx="12"/>
          </p:nvPr>
        </p:nvSpPr>
        <p:spPr/>
        <p:txBody>
          <a:body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2980290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66E0E02-9B8C-DE40-7181-EE158EF3631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7ECEE48-96D7-FD68-5D4F-A6947C55411D}"/>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E805FB3-A39C-0498-FAA5-0E792467FEC1}"/>
              </a:ext>
            </a:extLst>
          </p:cNvPr>
          <p:cNvSpPr>
            <a:spLocks noGrp="1"/>
          </p:cNvSpPr>
          <p:nvPr>
            <p:ph type="dt" sz="half" idx="10"/>
          </p:nvPr>
        </p:nvSpPr>
        <p:spPr/>
        <p:txBody>
          <a:bodyPr/>
          <a:lstStyle/>
          <a:p>
            <a:fld id="{E2813625-B740-451A-A614-7D01998EC717}" type="datetimeFigureOut">
              <a:rPr lang="zh-CN" altLang="en-US" smtClean="0"/>
              <a:t>2024-11-07</a:t>
            </a:fld>
            <a:endParaRPr lang="zh-CN" altLang="en-US"/>
          </a:p>
        </p:txBody>
      </p:sp>
      <p:sp>
        <p:nvSpPr>
          <p:cNvPr id="5" name="页脚占位符 4">
            <a:extLst>
              <a:ext uri="{FF2B5EF4-FFF2-40B4-BE49-F238E27FC236}">
                <a16:creationId xmlns:a16="http://schemas.microsoft.com/office/drawing/2014/main" id="{B718D2FE-8635-366D-B1B6-7F3C65D4F7C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58F7889-7872-5D9E-7467-3DDE87B48D0B}"/>
              </a:ext>
            </a:extLst>
          </p:cNvPr>
          <p:cNvSpPr>
            <a:spLocks noGrp="1"/>
          </p:cNvSpPr>
          <p:nvPr>
            <p:ph type="sldNum" sz="quarter" idx="12"/>
          </p:nvPr>
        </p:nvSpPr>
        <p:spPr/>
        <p:txBody>
          <a:body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31847887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1732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44_Custom Layout">
    <p:spTree>
      <p:nvGrpSpPr>
        <p:cNvPr id="1" name=""/>
        <p:cNvGrpSpPr/>
        <p:nvPr/>
      </p:nvGrpSpPr>
      <p:grpSpPr>
        <a:xfrm>
          <a:off x="0" y="0"/>
          <a:ext cx="0" cy="0"/>
          <a:chOff x="0" y="0"/>
          <a:chExt cx="0" cy="0"/>
        </a:xfrm>
      </p:grpSpPr>
      <p:sp>
        <p:nvSpPr>
          <p:cNvPr id="10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
        <p:nvSpPr>
          <p:cNvPr id="104" name="标题文本"/>
          <p:cNvSpPr txBox="1">
            <a:spLocks noGrp="1"/>
          </p:cNvSpPr>
          <p:nvPr>
            <p:ph type="title" hasCustomPrompt="1"/>
          </p:nvPr>
        </p:nvSpPr>
        <p:spPr>
          <a:xfrm>
            <a:off x="1866900" y="996123"/>
            <a:ext cx="4229100" cy="1621620"/>
          </a:xfrm>
          <a:prstGeom prst="rect">
            <a:avLst/>
          </a:prstGeom>
        </p:spPr>
        <p:txBody>
          <a:bodyPr>
            <a:normAutofit/>
          </a:bodyPr>
          <a:lstStyle>
            <a:lvl1pPr>
              <a:defRPr sz="3600"/>
            </a:lvl1pPr>
          </a:lstStyle>
          <a:p>
            <a:r>
              <a:t>标题文本</a:t>
            </a:r>
          </a:p>
        </p:txBody>
      </p:sp>
      <p:sp>
        <p:nvSpPr>
          <p:cNvPr id="105" name="图像"/>
          <p:cNvSpPr>
            <a:spLocks noGrp="1"/>
          </p:cNvSpPr>
          <p:nvPr>
            <p:ph type="pic" sz="quarter" idx="21"/>
          </p:nvPr>
        </p:nvSpPr>
        <p:spPr>
          <a:xfrm>
            <a:off x="4653153" y="2290219"/>
            <a:ext cx="1866902" cy="1301579"/>
          </a:xfrm>
          <a:prstGeom prst="rect">
            <a:avLst/>
          </a:prstGeom>
        </p:spPr>
        <p:txBody>
          <a:bodyPr lIns="91439" tIns="45719" rIns="91439" bIns="45719">
            <a:noAutofit/>
          </a:bodyPr>
          <a:lstStyle/>
          <a:p>
            <a:endParaRPr/>
          </a:p>
        </p:txBody>
      </p:sp>
      <p:sp>
        <p:nvSpPr>
          <p:cNvPr id="106" name="图像"/>
          <p:cNvSpPr>
            <a:spLocks noGrp="1"/>
          </p:cNvSpPr>
          <p:nvPr>
            <p:ph type="pic" sz="quarter" idx="22"/>
          </p:nvPr>
        </p:nvSpPr>
        <p:spPr>
          <a:xfrm>
            <a:off x="4653153" y="4235103"/>
            <a:ext cx="1866902" cy="1301579"/>
          </a:xfrm>
          <a:prstGeom prst="rect">
            <a:avLst/>
          </a:prstGeom>
        </p:spPr>
        <p:txBody>
          <a:bodyPr lIns="91439" tIns="45719" rIns="91439" bIns="45719">
            <a:noAutofit/>
          </a:bodyPr>
          <a:lstStyle/>
          <a:p>
            <a:endParaRPr/>
          </a:p>
        </p:txBody>
      </p:sp>
    </p:spTree>
    <p:extLst>
      <p:ext uri="{BB962C8B-B14F-4D97-AF65-F5344CB8AC3E}">
        <p14:creationId xmlns:p14="http://schemas.microsoft.com/office/powerpoint/2010/main" val="274876406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45_Custom Layout">
    <p:spTree>
      <p:nvGrpSpPr>
        <p:cNvPr id="1" name=""/>
        <p:cNvGrpSpPr/>
        <p:nvPr/>
      </p:nvGrpSpPr>
      <p:grpSpPr>
        <a:xfrm>
          <a:off x="0" y="0"/>
          <a:ext cx="0" cy="0"/>
          <a:chOff x="0" y="0"/>
          <a:chExt cx="0" cy="0"/>
        </a:xfrm>
      </p:grpSpPr>
      <p:sp>
        <p:nvSpPr>
          <p:cNvPr id="11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
        <p:nvSpPr>
          <p:cNvPr id="114" name="图像"/>
          <p:cNvSpPr>
            <a:spLocks noGrp="1"/>
          </p:cNvSpPr>
          <p:nvPr>
            <p:ph type="pic" sz="quarter" idx="21"/>
          </p:nvPr>
        </p:nvSpPr>
        <p:spPr>
          <a:xfrm>
            <a:off x="4653153" y="4655233"/>
            <a:ext cx="1866902" cy="1301579"/>
          </a:xfrm>
          <a:prstGeom prst="rect">
            <a:avLst/>
          </a:prstGeom>
        </p:spPr>
        <p:txBody>
          <a:bodyPr lIns="91439" tIns="45719" rIns="91439" bIns="45719">
            <a:noAutofit/>
          </a:bodyPr>
          <a:lstStyle/>
          <a:p>
            <a:endParaRPr/>
          </a:p>
        </p:txBody>
      </p:sp>
      <p:sp>
        <p:nvSpPr>
          <p:cNvPr id="115" name="图像"/>
          <p:cNvSpPr>
            <a:spLocks noGrp="1"/>
          </p:cNvSpPr>
          <p:nvPr>
            <p:ph type="pic" sz="quarter" idx="22"/>
          </p:nvPr>
        </p:nvSpPr>
        <p:spPr>
          <a:xfrm>
            <a:off x="4653153" y="2907197"/>
            <a:ext cx="1866902" cy="1301579"/>
          </a:xfrm>
          <a:prstGeom prst="rect">
            <a:avLst/>
          </a:prstGeom>
        </p:spPr>
        <p:txBody>
          <a:bodyPr lIns="91439" tIns="45719" rIns="91439" bIns="45719">
            <a:noAutofit/>
          </a:bodyPr>
          <a:lstStyle/>
          <a:p>
            <a:endParaRPr/>
          </a:p>
        </p:txBody>
      </p:sp>
      <p:sp>
        <p:nvSpPr>
          <p:cNvPr id="116" name="图像"/>
          <p:cNvSpPr>
            <a:spLocks noGrp="1"/>
          </p:cNvSpPr>
          <p:nvPr>
            <p:ph type="pic" sz="quarter" idx="23"/>
          </p:nvPr>
        </p:nvSpPr>
        <p:spPr>
          <a:xfrm>
            <a:off x="4653153" y="1181100"/>
            <a:ext cx="1866902" cy="1301579"/>
          </a:xfrm>
          <a:prstGeom prst="rect">
            <a:avLst/>
          </a:prstGeom>
        </p:spPr>
        <p:txBody>
          <a:bodyPr lIns="91439" tIns="45719" rIns="91439" bIns="45719">
            <a:noAutofit/>
          </a:bodyPr>
          <a:lstStyle/>
          <a:p>
            <a:endParaRPr/>
          </a:p>
        </p:txBody>
      </p:sp>
    </p:spTree>
    <p:extLst>
      <p:ext uri="{BB962C8B-B14F-4D97-AF65-F5344CB8AC3E}">
        <p14:creationId xmlns:p14="http://schemas.microsoft.com/office/powerpoint/2010/main" val="1001838747"/>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46_Custom Layout">
    <p:spTree>
      <p:nvGrpSpPr>
        <p:cNvPr id="1" name=""/>
        <p:cNvGrpSpPr/>
        <p:nvPr/>
      </p:nvGrpSpPr>
      <p:grpSpPr>
        <a:xfrm>
          <a:off x="0" y="0"/>
          <a:ext cx="0" cy="0"/>
          <a:chOff x="0" y="0"/>
          <a:chExt cx="0" cy="0"/>
        </a:xfrm>
      </p:grpSpPr>
      <p:sp>
        <p:nvSpPr>
          <p:cNvPr id="12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
        <p:nvSpPr>
          <p:cNvPr id="124" name="图像"/>
          <p:cNvSpPr>
            <a:spLocks noGrp="1"/>
          </p:cNvSpPr>
          <p:nvPr>
            <p:ph type="pic" sz="quarter" idx="21"/>
          </p:nvPr>
        </p:nvSpPr>
        <p:spPr>
          <a:xfrm>
            <a:off x="4653153" y="2907197"/>
            <a:ext cx="1866902" cy="1301579"/>
          </a:xfrm>
          <a:prstGeom prst="rect">
            <a:avLst/>
          </a:prstGeom>
        </p:spPr>
        <p:txBody>
          <a:bodyPr lIns="91439" tIns="45719" rIns="91439" bIns="45719">
            <a:noAutofit/>
          </a:bodyPr>
          <a:lstStyle/>
          <a:p>
            <a:endParaRPr/>
          </a:p>
        </p:txBody>
      </p:sp>
      <p:sp>
        <p:nvSpPr>
          <p:cNvPr id="125" name="图像"/>
          <p:cNvSpPr>
            <a:spLocks noGrp="1"/>
          </p:cNvSpPr>
          <p:nvPr>
            <p:ph type="pic" sz="quarter" idx="22"/>
          </p:nvPr>
        </p:nvSpPr>
        <p:spPr>
          <a:xfrm>
            <a:off x="4653153" y="1181100"/>
            <a:ext cx="1866902" cy="1301579"/>
          </a:xfrm>
          <a:prstGeom prst="rect">
            <a:avLst/>
          </a:prstGeom>
        </p:spPr>
        <p:txBody>
          <a:bodyPr lIns="91439" tIns="45719" rIns="91439" bIns="45719">
            <a:noAutofit/>
          </a:bodyPr>
          <a:lstStyle/>
          <a:p>
            <a:endParaRPr/>
          </a:p>
        </p:txBody>
      </p:sp>
    </p:spTree>
    <p:extLst>
      <p:ext uri="{BB962C8B-B14F-4D97-AF65-F5344CB8AC3E}">
        <p14:creationId xmlns:p14="http://schemas.microsoft.com/office/powerpoint/2010/main" val="2888209652"/>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1_标题和内容">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3730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FDE4A8-11A1-8851-220D-340858D83AC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72B5307-56CC-BDDB-7FC1-018226CEF8AC}"/>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1E18F93-72F7-F63D-B799-7BC7096562D0}"/>
              </a:ext>
            </a:extLst>
          </p:cNvPr>
          <p:cNvSpPr>
            <a:spLocks noGrp="1"/>
          </p:cNvSpPr>
          <p:nvPr>
            <p:ph type="dt" sz="half" idx="10"/>
          </p:nvPr>
        </p:nvSpPr>
        <p:spPr/>
        <p:txBody>
          <a:bodyPr/>
          <a:lstStyle/>
          <a:p>
            <a:fld id="{E2813625-B740-451A-A614-7D01998EC717}" type="datetimeFigureOut">
              <a:rPr lang="zh-CN" altLang="en-US" smtClean="0"/>
              <a:t>2024-11-07</a:t>
            </a:fld>
            <a:endParaRPr lang="zh-CN" altLang="en-US"/>
          </a:p>
        </p:txBody>
      </p:sp>
      <p:sp>
        <p:nvSpPr>
          <p:cNvPr id="5" name="页脚占位符 4">
            <a:extLst>
              <a:ext uri="{FF2B5EF4-FFF2-40B4-BE49-F238E27FC236}">
                <a16:creationId xmlns:a16="http://schemas.microsoft.com/office/drawing/2014/main" id="{A9F1AC82-90E0-6CB6-1FD8-8DFCEB80FC2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B5B9EBB-5020-BACD-142B-292FB9BBBEB4}"/>
              </a:ext>
            </a:extLst>
          </p:cNvPr>
          <p:cNvSpPr>
            <a:spLocks noGrp="1"/>
          </p:cNvSpPr>
          <p:nvPr>
            <p:ph type="sldNum" sz="quarter" idx="12"/>
          </p:nvPr>
        </p:nvSpPr>
        <p:spPr/>
        <p:txBody>
          <a:body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3846497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9AA32D-FEC7-8646-679A-F9CDED74F57B}"/>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884A1BE-763B-1C7E-62B3-779480749F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3BEC186A-E788-A19C-9832-D1F567C428E1}"/>
              </a:ext>
            </a:extLst>
          </p:cNvPr>
          <p:cNvSpPr>
            <a:spLocks noGrp="1"/>
          </p:cNvSpPr>
          <p:nvPr>
            <p:ph type="dt" sz="half" idx="10"/>
          </p:nvPr>
        </p:nvSpPr>
        <p:spPr/>
        <p:txBody>
          <a:bodyPr/>
          <a:lstStyle/>
          <a:p>
            <a:fld id="{E2813625-B740-451A-A614-7D01998EC717}" type="datetimeFigureOut">
              <a:rPr lang="zh-CN" altLang="en-US" smtClean="0"/>
              <a:t>2024-11-07</a:t>
            </a:fld>
            <a:endParaRPr lang="zh-CN" altLang="en-US"/>
          </a:p>
        </p:txBody>
      </p:sp>
      <p:sp>
        <p:nvSpPr>
          <p:cNvPr id="5" name="页脚占位符 4">
            <a:extLst>
              <a:ext uri="{FF2B5EF4-FFF2-40B4-BE49-F238E27FC236}">
                <a16:creationId xmlns:a16="http://schemas.microsoft.com/office/drawing/2014/main" id="{7B02DA0A-D30C-D777-382C-8837D087638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D1A3E37-1644-2A2F-B9CF-39808CD57A1F}"/>
              </a:ext>
            </a:extLst>
          </p:cNvPr>
          <p:cNvSpPr>
            <a:spLocks noGrp="1"/>
          </p:cNvSpPr>
          <p:nvPr>
            <p:ph type="sldNum" sz="quarter" idx="12"/>
          </p:nvPr>
        </p:nvSpPr>
        <p:spPr/>
        <p:txBody>
          <a:body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3837236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99FA62-17A0-60F8-7106-3F56C831B70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AA11E79-9CA4-6CD4-1CE2-508C26F476C0}"/>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3EDC53CA-5400-0110-F2E6-7C087115181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5FF1B1EC-8213-B08E-DC7D-39E236EC285A}"/>
              </a:ext>
            </a:extLst>
          </p:cNvPr>
          <p:cNvSpPr>
            <a:spLocks noGrp="1"/>
          </p:cNvSpPr>
          <p:nvPr>
            <p:ph type="dt" sz="half" idx="10"/>
          </p:nvPr>
        </p:nvSpPr>
        <p:spPr/>
        <p:txBody>
          <a:bodyPr/>
          <a:lstStyle/>
          <a:p>
            <a:fld id="{E2813625-B740-451A-A614-7D01998EC717}" type="datetimeFigureOut">
              <a:rPr lang="zh-CN" altLang="en-US" smtClean="0"/>
              <a:t>2024-11-07</a:t>
            </a:fld>
            <a:endParaRPr lang="zh-CN" altLang="en-US"/>
          </a:p>
        </p:txBody>
      </p:sp>
      <p:sp>
        <p:nvSpPr>
          <p:cNvPr id="6" name="页脚占位符 5">
            <a:extLst>
              <a:ext uri="{FF2B5EF4-FFF2-40B4-BE49-F238E27FC236}">
                <a16:creationId xmlns:a16="http://schemas.microsoft.com/office/drawing/2014/main" id="{14C548FE-8FC4-0330-A2AA-81011D63740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A8B993C-66BF-BD39-70DF-44679135034B}"/>
              </a:ext>
            </a:extLst>
          </p:cNvPr>
          <p:cNvSpPr>
            <a:spLocks noGrp="1"/>
          </p:cNvSpPr>
          <p:nvPr>
            <p:ph type="sldNum" sz="quarter" idx="12"/>
          </p:nvPr>
        </p:nvSpPr>
        <p:spPr/>
        <p:txBody>
          <a:body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4086373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E2EC13-9E70-9691-2CEE-0F42745E408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3E3BFE23-09BA-4DDF-E3D7-5B3F4F30E3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9E157A9E-4D92-DF1B-BBEA-28B96EC24CA7}"/>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3366A7E-CDC2-EA42-75D4-448EDCC07F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214FC32-4A00-007C-6926-364EFE8CFC26}"/>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BA2BB547-B071-F157-F310-4866253EF8B1}"/>
              </a:ext>
            </a:extLst>
          </p:cNvPr>
          <p:cNvSpPr>
            <a:spLocks noGrp="1"/>
          </p:cNvSpPr>
          <p:nvPr>
            <p:ph type="dt" sz="half" idx="10"/>
          </p:nvPr>
        </p:nvSpPr>
        <p:spPr/>
        <p:txBody>
          <a:bodyPr/>
          <a:lstStyle/>
          <a:p>
            <a:fld id="{E2813625-B740-451A-A614-7D01998EC717}" type="datetimeFigureOut">
              <a:rPr lang="zh-CN" altLang="en-US" smtClean="0"/>
              <a:t>2024-11-07</a:t>
            </a:fld>
            <a:endParaRPr lang="zh-CN" altLang="en-US"/>
          </a:p>
        </p:txBody>
      </p:sp>
      <p:sp>
        <p:nvSpPr>
          <p:cNvPr id="8" name="页脚占位符 7">
            <a:extLst>
              <a:ext uri="{FF2B5EF4-FFF2-40B4-BE49-F238E27FC236}">
                <a16:creationId xmlns:a16="http://schemas.microsoft.com/office/drawing/2014/main" id="{8F05F1A6-3ABD-9DCA-3FAA-0F78E73C864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9CDAF004-29B4-D7B1-5083-6731E10FF29B}"/>
              </a:ext>
            </a:extLst>
          </p:cNvPr>
          <p:cNvSpPr>
            <a:spLocks noGrp="1"/>
          </p:cNvSpPr>
          <p:nvPr>
            <p:ph type="sldNum" sz="quarter" idx="12"/>
          </p:nvPr>
        </p:nvSpPr>
        <p:spPr/>
        <p:txBody>
          <a:body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3542664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22D943-B536-D790-767E-AF45EC233FA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423FF28-22A3-905D-6467-F3DEF92F8BFC}"/>
              </a:ext>
            </a:extLst>
          </p:cNvPr>
          <p:cNvSpPr>
            <a:spLocks noGrp="1"/>
          </p:cNvSpPr>
          <p:nvPr>
            <p:ph type="dt" sz="half" idx="10"/>
          </p:nvPr>
        </p:nvSpPr>
        <p:spPr/>
        <p:txBody>
          <a:bodyPr/>
          <a:lstStyle/>
          <a:p>
            <a:fld id="{E2813625-B740-451A-A614-7D01998EC717}" type="datetimeFigureOut">
              <a:rPr lang="zh-CN" altLang="en-US" smtClean="0"/>
              <a:t>2024-11-07</a:t>
            </a:fld>
            <a:endParaRPr lang="zh-CN" altLang="en-US"/>
          </a:p>
        </p:txBody>
      </p:sp>
      <p:sp>
        <p:nvSpPr>
          <p:cNvPr id="4" name="页脚占位符 3">
            <a:extLst>
              <a:ext uri="{FF2B5EF4-FFF2-40B4-BE49-F238E27FC236}">
                <a16:creationId xmlns:a16="http://schemas.microsoft.com/office/drawing/2014/main" id="{4D1D3D57-E085-3D7B-8758-FFA76BCA00A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83148BE-53FB-48CD-294F-194D0DE75263}"/>
              </a:ext>
            </a:extLst>
          </p:cNvPr>
          <p:cNvSpPr>
            <a:spLocks noGrp="1"/>
          </p:cNvSpPr>
          <p:nvPr>
            <p:ph type="sldNum" sz="quarter" idx="12"/>
          </p:nvPr>
        </p:nvSpPr>
        <p:spPr/>
        <p:txBody>
          <a:body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475138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4EF3907-8141-6511-A62F-E19224FE1CEC}"/>
              </a:ext>
            </a:extLst>
          </p:cNvPr>
          <p:cNvSpPr>
            <a:spLocks noGrp="1"/>
          </p:cNvSpPr>
          <p:nvPr>
            <p:ph type="dt" sz="half" idx="10"/>
          </p:nvPr>
        </p:nvSpPr>
        <p:spPr/>
        <p:txBody>
          <a:bodyPr/>
          <a:lstStyle/>
          <a:p>
            <a:fld id="{E2813625-B740-451A-A614-7D01998EC717}" type="datetimeFigureOut">
              <a:rPr lang="zh-CN" altLang="en-US" smtClean="0"/>
              <a:t>2024-11-07</a:t>
            </a:fld>
            <a:endParaRPr lang="zh-CN" altLang="en-US"/>
          </a:p>
        </p:txBody>
      </p:sp>
      <p:sp>
        <p:nvSpPr>
          <p:cNvPr id="3" name="页脚占位符 2">
            <a:extLst>
              <a:ext uri="{FF2B5EF4-FFF2-40B4-BE49-F238E27FC236}">
                <a16:creationId xmlns:a16="http://schemas.microsoft.com/office/drawing/2014/main" id="{AEAAE9AF-5E99-49B4-C6B4-6F5ACF6743E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A3EC8B3-DC5F-AB39-083F-0EE2A8FB54A8}"/>
              </a:ext>
            </a:extLst>
          </p:cNvPr>
          <p:cNvSpPr>
            <a:spLocks noGrp="1"/>
          </p:cNvSpPr>
          <p:nvPr>
            <p:ph type="sldNum" sz="quarter" idx="12"/>
          </p:nvPr>
        </p:nvSpPr>
        <p:spPr/>
        <p:txBody>
          <a:body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2468420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D9ADEE-B8C2-5941-A6F8-E9AAA09A708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096259BB-18D9-8432-899F-BFE5620BA2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8879A943-A938-5A36-8FE5-CD40B87C8A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1CDA5FF-7DED-7458-0B35-CE168AFCF1DA}"/>
              </a:ext>
            </a:extLst>
          </p:cNvPr>
          <p:cNvSpPr>
            <a:spLocks noGrp="1"/>
          </p:cNvSpPr>
          <p:nvPr>
            <p:ph type="dt" sz="half" idx="10"/>
          </p:nvPr>
        </p:nvSpPr>
        <p:spPr/>
        <p:txBody>
          <a:bodyPr/>
          <a:lstStyle/>
          <a:p>
            <a:fld id="{E2813625-B740-451A-A614-7D01998EC717}" type="datetimeFigureOut">
              <a:rPr lang="zh-CN" altLang="en-US" smtClean="0"/>
              <a:t>2024-11-07</a:t>
            </a:fld>
            <a:endParaRPr lang="zh-CN" altLang="en-US"/>
          </a:p>
        </p:txBody>
      </p:sp>
      <p:sp>
        <p:nvSpPr>
          <p:cNvPr id="6" name="页脚占位符 5">
            <a:extLst>
              <a:ext uri="{FF2B5EF4-FFF2-40B4-BE49-F238E27FC236}">
                <a16:creationId xmlns:a16="http://schemas.microsoft.com/office/drawing/2014/main" id="{7F7FDA61-7586-D602-D3CD-61C0D2F461F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41A9992-E8D4-D503-56F4-4AFED92E1B1F}"/>
              </a:ext>
            </a:extLst>
          </p:cNvPr>
          <p:cNvSpPr>
            <a:spLocks noGrp="1"/>
          </p:cNvSpPr>
          <p:nvPr>
            <p:ph type="sldNum" sz="quarter" idx="12"/>
          </p:nvPr>
        </p:nvSpPr>
        <p:spPr/>
        <p:txBody>
          <a:body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26950149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FF8E3A-ADF1-A6FA-7E27-3B00860FA4A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363C325-1295-83D0-EAEA-1AA5EAF2D8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50CF16A-D4FB-7F71-1ADD-E2AE28FB0A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BB5770A-6DB0-99EE-B205-E4325B35BCA2}"/>
              </a:ext>
            </a:extLst>
          </p:cNvPr>
          <p:cNvSpPr>
            <a:spLocks noGrp="1"/>
          </p:cNvSpPr>
          <p:nvPr>
            <p:ph type="dt" sz="half" idx="10"/>
          </p:nvPr>
        </p:nvSpPr>
        <p:spPr/>
        <p:txBody>
          <a:bodyPr/>
          <a:lstStyle/>
          <a:p>
            <a:fld id="{E2813625-B740-451A-A614-7D01998EC717}" type="datetimeFigureOut">
              <a:rPr lang="zh-CN" altLang="en-US" smtClean="0"/>
              <a:t>2024-11-07</a:t>
            </a:fld>
            <a:endParaRPr lang="zh-CN" altLang="en-US"/>
          </a:p>
        </p:txBody>
      </p:sp>
      <p:sp>
        <p:nvSpPr>
          <p:cNvPr id="6" name="页脚占位符 5">
            <a:extLst>
              <a:ext uri="{FF2B5EF4-FFF2-40B4-BE49-F238E27FC236}">
                <a16:creationId xmlns:a16="http://schemas.microsoft.com/office/drawing/2014/main" id="{997E9B6F-2A50-FFAA-219E-8B0A481E29B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2D27E71-80EF-5517-77A0-4A3F0D5C0D28}"/>
              </a:ext>
            </a:extLst>
          </p:cNvPr>
          <p:cNvSpPr>
            <a:spLocks noGrp="1"/>
          </p:cNvSpPr>
          <p:nvPr>
            <p:ph type="sldNum" sz="quarter" idx="12"/>
          </p:nvPr>
        </p:nvSpPr>
        <p:spPr/>
        <p:txBody>
          <a:body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3487160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5CBB7E8-3E8A-8E76-CD10-8D02CB0F81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8A3C7DB-9454-27AF-85CD-258AD61DEA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6935337-EF74-5F4D-0B10-E447F49D51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813625-B740-451A-A614-7D01998EC717}" type="datetimeFigureOut">
              <a:rPr lang="zh-CN" altLang="en-US" smtClean="0"/>
              <a:t>2024-11-07</a:t>
            </a:fld>
            <a:endParaRPr lang="zh-CN" altLang="en-US"/>
          </a:p>
        </p:txBody>
      </p:sp>
      <p:sp>
        <p:nvSpPr>
          <p:cNvPr id="5" name="页脚占位符 4">
            <a:extLst>
              <a:ext uri="{FF2B5EF4-FFF2-40B4-BE49-F238E27FC236}">
                <a16:creationId xmlns:a16="http://schemas.microsoft.com/office/drawing/2014/main" id="{14FC26FD-E327-3AF6-E1C3-C912CC1566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66FB09B-FB3D-6A5C-A435-B8D34A171E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4BF12E-EEEF-46CF-BEC0-4070F2872022}" type="slidenum">
              <a:rPr lang="zh-CN" altLang="en-US" smtClean="0"/>
              <a:t>‹#›</a:t>
            </a:fld>
            <a:endParaRPr lang="zh-CN" altLang="en-US"/>
          </a:p>
        </p:txBody>
      </p:sp>
    </p:spTree>
    <p:extLst>
      <p:ext uri="{BB962C8B-B14F-4D97-AF65-F5344CB8AC3E}">
        <p14:creationId xmlns:p14="http://schemas.microsoft.com/office/powerpoint/2010/main" val="12422161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4.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p:cNvSpPr/>
          <p:nvPr/>
        </p:nvSpPr>
        <p:spPr>
          <a:xfrm>
            <a:off x="1219835" y="2174875"/>
            <a:ext cx="971550" cy="971550"/>
          </a:xfrm>
          <a:prstGeom prst="ellipse">
            <a:avLst/>
          </a:prstGeom>
          <a:solidFill>
            <a:schemeClr val="tx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宋体 Light" panose="02020300000000000000" charset="-122"/>
            </a:endParaRPr>
          </a:p>
        </p:txBody>
      </p:sp>
      <p:sp>
        <p:nvSpPr>
          <p:cNvPr id="6" name="文本框 5"/>
          <p:cNvSpPr txBox="1"/>
          <p:nvPr/>
        </p:nvSpPr>
        <p:spPr>
          <a:xfrm>
            <a:off x="1201420" y="3553460"/>
            <a:ext cx="4854575" cy="521970"/>
          </a:xfrm>
          <a:prstGeom prst="rect">
            <a:avLst/>
          </a:prstGeom>
          <a:noFill/>
        </p:spPr>
        <p:txBody>
          <a:bodyPr vert="horz" wrap="square" rtlCol="0" anchor="t">
            <a:spAutoFit/>
          </a:bodyPr>
          <a:lstStyle/>
          <a:p>
            <a:pPr lvl="0" algn="l">
              <a:buClrTx/>
              <a:buSzTx/>
              <a:buFontTx/>
            </a:pPr>
            <a:r>
              <a:rPr lang="zh-CN" altLang="en-US" sz="2800">
                <a:solidFill>
                  <a:schemeClr val="tx1"/>
                </a:solidFill>
                <a:latin typeface="思源宋体 SemiBold" panose="02020600000000000000" charset="-122"/>
                <a:ea typeface="思源宋体 SemiBold" panose="02020600000000000000" charset="-122"/>
                <a:cs typeface="思源宋体 SemiBold" panose="02020600000000000000" charset="-122"/>
                <a:sym typeface="+mn-ea"/>
              </a:rPr>
              <a:t>黑色商务通用</a:t>
            </a:r>
            <a:r>
              <a:rPr lang="en-US" altLang="zh-CN" sz="2800">
                <a:solidFill>
                  <a:schemeClr val="tx1"/>
                </a:solidFill>
                <a:latin typeface="思源宋体 SemiBold" panose="02020600000000000000" charset="-122"/>
                <a:ea typeface="思源宋体 SemiBold" panose="02020600000000000000" charset="-122"/>
                <a:cs typeface="思源宋体 SemiBold" panose="02020600000000000000" charset="-122"/>
                <a:sym typeface="+mn-ea"/>
              </a:rPr>
              <a:t>PPT</a:t>
            </a:r>
            <a:r>
              <a:rPr lang="zh-CN" altLang="en-US" sz="2800">
                <a:solidFill>
                  <a:schemeClr val="tx1"/>
                </a:solidFill>
                <a:latin typeface="思源宋体 SemiBold" panose="02020600000000000000" charset="-122"/>
                <a:ea typeface="思源宋体 SemiBold" panose="02020600000000000000" charset="-122"/>
                <a:cs typeface="思源宋体 SemiBold" panose="02020600000000000000" charset="-122"/>
                <a:sym typeface="+mn-ea"/>
              </a:rPr>
              <a:t>模板</a:t>
            </a:r>
          </a:p>
        </p:txBody>
      </p:sp>
      <p:sp>
        <p:nvSpPr>
          <p:cNvPr id="8" name="文本框 7"/>
          <p:cNvSpPr txBox="1"/>
          <p:nvPr/>
        </p:nvSpPr>
        <p:spPr>
          <a:xfrm>
            <a:off x="1201420" y="4253865"/>
            <a:ext cx="2202180" cy="275590"/>
          </a:xfrm>
          <a:prstGeom prst="rect">
            <a:avLst/>
          </a:prstGeom>
          <a:noFill/>
        </p:spPr>
        <p:txBody>
          <a:bodyPr vert="horz" wrap="square" rtlCol="0" anchor="t">
            <a:spAutoFit/>
          </a:bodyPr>
          <a:lstStyle/>
          <a:p>
            <a:pPr lvl="0" algn="l">
              <a:buClrTx/>
              <a:buSzTx/>
              <a:buFontTx/>
            </a:pPr>
            <a:r>
              <a:rPr lang="en-US" altLang="zh-CN" sz="1200">
                <a:solidFill>
                  <a:schemeClr val="tx1"/>
                </a:solidFill>
                <a:latin typeface="思源宋体 SemiBold" panose="02020600000000000000" charset="-122"/>
                <a:ea typeface="思源宋体 SemiBold" panose="02020600000000000000" charset="-122"/>
                <a:cs typeface="思源宋体 Light" panose="02020300000000000000" charset="-122"/>
                <a:sym typeface="+mn-ea"/>
              </a:rPr>
              <a:t>Red Business Template</a:t>
            </a:r>
          </a:p>
        </p:txBody>
      </p:sp>
      <p:sp>
        <p:nvSpPr>
          <p:cNvPr id="15" name="文本框 14"/>
          <p:cNvSpPr txBox="1"/>
          <p:nvPr/>
        </p:nvSpPr>
        <p:spPr>
          <a:xfrm>
            <a:off x="1201420" y="5109210"/>
            <a:ext cx="5530215" cy="460375"/>
          </a:xfrm>
          <a:prstGeom prst="rect">
            <a:avLst/>
          </a:prstGeom>
          <a:noFill/>
        </p:spPr>
        <p:txBody>
          <a:bodyPr wrap="square" rtlCol="0" anchor="t">
            <a:spAutoFit/>
          </a:bodyPr>
          <a:lstStyle/>
          <a:p>
            <a:pPr algn="l">
              <a:lnSpc>
                <a:spcPct val="100000"/>
              </a:lnSpc>
            </a:pPr>
            <a:r>
              <a:rPr lang="zh-CN" altLang="en-US" sz="1200">
                <a:solidFill>
                  <a:schemeClr val="tx1"/>
                </a:solidFill>
                <a:latin typeface="思源黑体 CN Normal" panose="020B0400000000000000" charset="-122"/>
                <a:ea typeface="思源黑体 CN Normal" panose="020B0400000000000000" charset="-122"/>
                <a:cs typeface="思源宋体 Light" panose="02020300000000000000" charset="-122"/>
              </a:rPr>
              <a:t>Here is a text, you can enter any content you want, here is a text, you can enter any content you want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9" name="幻灯片编号"/>
          <p:cNvSpPr txBox="1">
            <a:spLocks noGrp="1"/>
          </p:cNvSpPr>
          <p:nvPr>
            <p:ph type="sldNum" sz="quarter" idx="2"/>
          </p:nvPr>
        </p:nvSpPr>
        <p:spPr>
          <a:xfrm>
            <a:off x="411207" y="6456259"/>
            <a:ext cx="163069" cy="152401"/>
          </a:xfrm>
          <a:prstGeom prst="rect">
            <a:avLst/>
          </a:prstGeom>
        </p:spPr>
        <p:txBody>
          <a:bodyPr/>
          <a:lstStyle/>
          <a:p>
            <a:fld id="{86CB4B4D-7CA3-9044-876B-883B54F8677D}" type="slidenum">
              <a:rPr/>
              <a:t>2</a:t>
            </a:fld>
            <a:endParaRPr/>
          </a:p>
        </p:txBody>
      </p:sp>
      <p:sp>
        <p:nvSpPr>
          <p:cNvPr id="1350" name="我们的…"/>
          <p:cNvSpPr txBox="1">
            <a:spLocks noGrp="1"/>
          </p:cNvSpPr>
          <p:nvPr>
            <p:ph type="title"/>
          </p:nvPr>
        </p:nvSpPr>
        <p:spPr>
          <a:prstGeom prst="rect">
            <a:avLst/>
          </a:prstGeom>
        </p:spPr>
        <p:txBody>
          <a:bodyPr/>
          <a:lstStyle/>
          <a:p>
            <a:pPr>
              <a:defRPr b="1" spc="-400">
                <a:latin typeface="Noto Serif CJK SC"/>
                <a:ea typeface="Noto Serif CJK SC"/>
                <a:cs typeface="Noto Serif CJK SC"/>
                <a:sym typeface="Noto Serif CJK SC"/>
              </a:defRPr>
            </a:pPr>
            <a:r>
              <a:rPr dirty="0" err="1">
                <a:latin typeface="+mn-ea"/>
                <a:ea typeface="+mn-ea"/>
              </a:rPr>
              <a:t>我们的</a:t>
            </a:r>
            <a:endParaRPr dirty="0">
              <a:latin typeface="+mn-ea"/>
              <a:ea typeface="+mn-ea"/>
            </a:endParaRPr>
          </a:p>
          <a:p>
            <a:pPr>
              <a:defRPr b="1" spc="-400">
                <a:latin typeface="Noto Serif CJK SC"/>
                <a:ea typeface="Noto Serif CJK SC"/>
                <a:cs typeface="Noto Serif CJK SC"/>
                <a:sym typeface="Noto Serif CJK SC"/>
              </a:defRPr>
            </a:pPr>
            <a:r>
              <a:rPr dirty="0" err="1">
                <a:latin typeface="+mn-ea"/>
                <a:ea typeface="+mn-ea"/>
              </a:rPr>
              <a:t>历史</a:t>
            </a:r>
            <a:r>
              <a:rPr dirty="0">
                <a:solidFill>
                  <a:schemeClr val="accent1"/>
                </a:solidFill>
                <a:latin typeface="+mn-ea"/>
                <a:ea typeface="+mn-ea"/>
              </a:rPr>
              <a:t>.</a:t>
            </a:r>
          </a:p>
        </p:txBody>
      </p:sp>
      <p:sp>
        <p:nvSpPr>
          <p:cNvPr id="1351" name="线条"/>
          <p:cNvSpPr/>
          <p:nvPr/>
        </p:nvSpPr>
        <p:spPr>
          <a:xfrm>
            <a:off x="1866900" y="2292108"/>
            <a:ext cx="2441489" cy="1"/>
          </a:xfrm>
          <a:prstGeom prst="line">
            <a:avLst/>
          </a:prstGeom>
          <a:ln w="12700">
            <a:solidFill>
              <a:srgbClr val="1F1F1F"/>
            </a:solidFill>
            <a:miter/>
          </a:ln>
        </p:spPr>
        <p:txBody>
          <a:bodyPr tIns="45720" bIns="45720"/>
          <a:lstStyle/>
          <a:p>
            <a:endParaRPr sz="900"/>
          </a:p>
        </p:txBody>
      </p:sp>
      <p:sp>
        <p:nvSpPr>
          <p:cNvPr id="1352" name="线条"/>
          <p:cNvSpPr/>
          <p:nvPr/>
        </p:nvSpPr>
        <p:spPr>
          <a:xfrm flipH="1">
            <a:off x="4308389" y="2292108"/>
            <a:ext cx="1" cy="4565892"/>
          </a:xfrm>
          <a:prstGeom prst="line">
            <a:avLst/>
          </a:prstGeom>
          <a:ln w="12700">
            <a:solidFill>
              <a:srgbClr val="1F1F1F"/>
            </a:solidFill>
            <a:miter/>
          </a:ln>
        </p:spPr>
        <p:txBody>
          <a:bodyPr tIns="45720" bIns="45720"/>
          <a:lstStyle/>
          <a:p>
            <a:endParaRPr sz="900"/>
          </a:p>
        </p:txBody>
      </p:sp>
      <p:sp>
        <p:nvSpPr>
          <p:cNvPr id="1353" name="WRITE YOUR TITLE"/>
          <p:cNvSpPr txBox="1"/>
          <p:nvPr/>
        </p:nvSpPr>
        <p:spPr>
          <a:xfrm>
            <a:off x="6864815" y="2396144"/>
            <a:ext cx="3669348" cy="134973"/>
          </a:xfrm>
          <a:prstGeom prst="rect">
            <a:avLst/>
          </a:prstGeom>
          <a:ln w="25400">
            <a:miter lim="400000"/>
          </a:ln>
        </p:spPr>
        <p:txBody>
          <a:bodyPr lIns="0" tIns="0" rIns="0" bIns="0">
            <a:spAutoFit/>
          </a:bodyPr>
          <a:lstStyle>
            <a:lvl1pPr>
              <a:lnSpc>
                <a:spcPct val="70000"/>
              </a:lnSpc>
              <a:defRPr sz="2400">
                <a:latin typeface="Montserrat Bold"/>
                <a:ea typeface="Montserrat Bold"/>
                <a:cs typeface="Montserrat Bold"/>
                <a:sym typeface="Montserrat Bold"/>
              </a:defRPr>
            </a:lvl1pPr>
          </a:lstStyle>
          <a:p>
            <a:r>
              <a:rPr sz="1200"/>
              <a:t>WRITE YOUR TITLE</a:t>
            </a:r>
          </a:p>
        </p:txBody>
      </p:sp>
      <p:sp>
        <p:nvSpPr>
          <p:cNvPr id="1354" name="There are many variations of passages of Lorem Ipsum available, but the majority have suffered alteration in some form, by injected humour, or randomised words which don't look even slightly believable."/>
          <p:cNvSpPr txBox="1"/>
          <p:nvPr/>
        </p:nvSpPr>
        <p:spPr>
          <a:xfrm>
            <a:off x="6864815" y="2700123"/>
            <a:ext cx="3669349" cy="723018"/>
          </a:xfrm>
          <a:prstGeom prst="rect">
            <a:avLst/>
          </a:prstGeom>
          <a:ln w="25400">
            <a:miter lim="400000"/>
          </a:ln>
        </p:spPr>
        <p:txBody>
          <a:bodyPr lIns="0" tIns="0" rIns="0" bIns="0">
            <a:spAutoFit/>
          </a:bodyPr>
          <a:lstStyle>
            <a:lvl1pPr>
              <a:lnSpc>
                <a:spcPct val="120000"/>
              </a:lnSpc>
              <a:defRPr sz="2000">
                <a:solidFill>
                  <a:srgbClr val="1F1F1F">
                    <a:alpha val="80000"/>
                  </a:srgbClr>
                </a:solidFill>
              </a:defRPr>
            </a:lvl1pPr>
          </a:lstStyle>
          <a:p>
            <a:r>
              <a:rPr sz="1000"/>
              <a:t>There are many variations of passages of Lorem Ipsum available, but the majority have suffered alteration in some form, by injected humour, or randomised words which don't look even slightly believable. </a:t>
            </a:r>
          </a:p>
        </p:txBody>
      </p:sp>
      <p:sp>
        <p:nvSpPr>
          <p:cNvPr id="1355" name="2008"/>
          <p:cNvSpPr txBox="1"/>
          <p:nvPr/>
        </p:nvSpPr>
        <p:spPr>
          <a:xfrm>
            <a:off x="2390199" y="2821386"/>
            <a:ext cx="1573427" cy="224998"/>
          </a:xfrm>
          <a:prstGeom prst="rect">
            <a:avLst/>
          </a:prstGeom>
          <a:ln w="25400">
            <a:miter lim="400000"/>
          </a:ln>
        </p:spPr>
        <p:txBody>
          <a:bodyPr lIns="0" tIns="0" rIns="0" bIns="0">
            <a:spAutoFit/>
          </a:bodyPr>
          <a:lstStyle>
            <a:lvl1pPr algn="r">
              <a:lnSpc>
                <a:spcPct val="70000"/>
              </a:lnSpc>
              <a:defRPr sz="4000">
                <a:latin typeface="Montserrat Bold"/>
                <a:ea typeface="Montserrat Bold"/>
                <a:cs typeface="Montserrat Bold"/>
                <a:sym typeface="Montserrat Bold"/>
              </a:defRPr>
            </a:lvl1pPr>
          </a:lstStyle>
          <a:p>
            <a:r>
              <a:rPr sz="2000"/>
              <a:t>2008</a:t>
            </a:r>
          </a:p>
        </p:txBody>
      </p:sp>
      <p:sp>
        <p:nvSpPr>
          <p:cNvPr id="1356" name="线条"/>
          <p:cNvSpPr/>
          <p:nvPr/>
        </p:nvSpPr>
        <p:spPr>
          <a:xfrm>
            <a:off x="4175039" y="2941008"/>
            <a:ext cx="266701" cy="1"/>
          </a:xfrm>
          <a:prstGeom prst="line">
            <a:avLst/>
          </a:prstGeom>
          <a:ln w="12700">
            <a:solidFill>
              <a:srgbClr val="1F1F1F"/>
            </a:solidFill>
            <a:miter/>
          </a:ln>
        </p:spPr>
        <p:txBody>
          <a:bodyPr tIns="45720" bIns="45720"/>
          <a:lstStyle/>
          <a:p>
            <a:endParaRPr sz="900"/>
          </a:p>
        </p:txBody>
      </p:sp>
      <p:sp>
        <p:nvSpPr>
          <p:cNvPr id="1357" name="JUNE 25"/>
          <p:cNvSpPr txBox="1"/>
          <p:nvPr/>
        </p:nvSpPr>
        <p:spPr>
          <a:xfrm>
            <a:off x="2390199" y="3085236"/>
            <a:ext cx="1573427" cy="89063"/>
          </a:xfrm>
          <a:prstGeom prst="rect">
            <a:avLst/>
          </a:prstGeom>
          <a:ln w="25400">
            <a:miter lim="400000"/>
          </a:ln>
        </p:spPr>
        <p:txBody>
          <a:bodyPr lIns="0" tIns="0" rIns="0" bIns="0">
            <a:spAutoFit/>
          </a:bodyPr>
          <a:lstStyle>
            <a:lvl1pPr algn="r">
              <a:lnSpc>
                <a:spcPct val="70000"/>
              </a:lnSpc>
              <a:defRPr sz="1600">
                <a:solidFill>
                  <a:srgbClr val="8F8F8F"/>
                </a:solidFill>
              </a:defRPr>
            </a:lvl1pPr>
          </a:lstStyle>
          <a:p>
            <a:r>
              <a:rPr sz="800"/>
              <a:t>JUNE 25</a:t>
            </a:r>
          </a:p>
        </p:txBody>
      </p:sp>
      <p:sp>
        <p:nvSpPr>
          <p:cNvPr id="1358" name="WRITE YOUR TITLE"/>
          <p:cNvSpPr txBox="1"/>
          <p:nvPr/>
        </p:nvSpPr>
        <p:spPr>
          <a:xfrm>
            <a:off x="6864815" y="4341028"/>
            <a:ext cx="3669348" cy="134973"/>
          </a:xfrm>
          <a:prstGeom prst="rect">
            <a:avLst/>
          </a:prstGeom>
          <a:ln w="25400">
            <a:miter lim="400000"/>
          </a:ln>
        </p:spPr>
        <p:txBody>
          <a:bodyPr lIns="0" tIns="0" rIns="0" bIns="0">
            <a:spAutoFit/>
          </a:bodyPr>
          <a:lstStyle>
            <a:lvl1pPr>
              <a:lnSpc>
                <a:spcPct val="70000"/>
              </a:lnSpc>
              <a:defRPr sz="2400">
                <a:latin typeface="Montserrat Bold"/>
                <a:ea typeface="Montserrat Bold"/>
                <a:cs typeface="Montserrat Bold"/>
                <a:sym typeface="Montserrat Bold"/>
              </a:defRPr>
            </a:lvl1pPr>
          </a:lstStyle>
          <a:p>
            <a:r>
              <a:rPr sz="1200"/>
              <a:t>WRITE YOUR TITLE</a:t>
            </a:r>
          </a:p>
        </p:txBody>
      </p:sp>
      <p:sp>
        <p:nvSpPr>
          <p:cNvPr id="1359" name="There are many variations of passages of Lorem Ipsum available, but the majority have suffered alteration in some form, by injected humour, or randomised words which don't look even slightly believable."/>
          <p:cNvSpPr txBox="1"/>
          <p:nvPr/>
        </p:nvSpPr>
        <p:spPr>
          <a:xfrm>
            <a:off x="6864815" y="4645007"/>
            <a:ext cx="3669349" cy="723018"/>
          </a:xfrm>
          <a:prstGeom prst="rect">
            <a:avLst/>
          </a:prstGeom>
          <a:ln w="25400">
            <a:miter lim="400000"/>
          </a:ln>
        </p:spPr>
        <p:txBody>
          <a:bodyPr lIns="0" tIns="0" rIns="0" bIns="0">
            <a:spAutoFit/>
          </a:bodyPr>
          <a:lstStyle>
            <a:lvl1pPr>
              <a:lnSpc>
                <a:spcPct val="120000"/>
              </a:lnSpc>
              <a:defRPr sz="2000">
                <a:solidFill>
                  <a:srgbClr val="1F1F1F">
                    <a:alpha val="80000"/>
                  </a:srgbClr>
                </a:solidFill>
              </a:defRPr>
            </a:lvl1pPr>
          </a:lstStyle>
          <a:p>
            <a:r>
              <a:rPr sz="1000"/>
              <a:t>There are many variations of passages of Lorem Ipsum available, but the majority have suffered alteration in some form, by injected humour, or randomised words which don't look even slightly believable. </a:t>
            </a:r>
          </a:p>
        </p:txBody>
      </p:sp>
      <p:sp>
        <p:nvSpPr>
          <p:cNvPr id="1360" name="2009"/>
          <p:cNvSpPr txBox="1"/>
          <p:nvPr/>
        </p:nvSpPr>
        <p:spPr>
          <a:xfrm>
            <a:off x="2390199" y="4798467"/>
            <a:ext cx="1573427" cy="224998"/>
          </a:xfrm>
          <a:prstGeom prst="rect">
            <a:avLst/>
          </a:prstGeom>
          <a:ln w="25400">
            <a:miter lim="400000"/>
          </a:ln>
        </p:spPr>
        <p:txBody>
          <a:bodyPr lIns="0" tIns="0" rIns="0" bIns="0">
            <a:spAutoFit/>
          </a:bodyPr>
          <a:lstStyle>
            <a:lvl1pPr algn="r">
              <a:lnSpc>
                <a:spcPct val="70000"/>
              </a:lnSpc>
              <a:defRPr sz="4000">
                <a:latin typeface="Montserrat Bold"/>
                <a:ea typeface="Montserrat Bold"/>
                <a:cs typeface="Montserrat Bold"/>
                <a:sym typeface="Montserrat Bold"/>
              </a:defRPr>
            </a:lvl1pPr>
          </a:lstStyle>
          <a:p>
            <a:r>
              <a:rPr sz="2000"/>
              <a:t>2009</a:t>
            </a:r>
          </a:p>
        </p:txBody>
      </p:sp>
      <p:sp>
        <p:nvSpPr>
          <p:cNvPr id="1361" name="线条"/>
          <p:cNvSpPr/>
          <p:nvPr/>
        </p:nvSpPr>
        <p:spPr>
          <a:xfrm>
            <a:off x="4175039" y="4918089"/>
            <a:ext cx="266701" cy="1"/>
          </a:xfrm>
          <a:prstGeom prst="line">
            <a:avLst/>
          </a:prstGeom>
          <a:ln w="12700">
            <a:solidFill>
              <a:srgbClr val="1F1F1F"/>
            </a:solidFill>
            <a:miter/>
          </a:ln>
        </p:spPr>
        <p:txBody>
          <a:bodyPr tIns="45720" bIns="45720"/>
          <a:lstStyle/>
          <a:p>
            <a:endParaRPr sz="900"/>
          </a:p>
        </p:txBody>
      </p:sp>
      <p:sp>
        <p:nvSpPr>
          <p:cNvPr id="1362" name="JUNE 25"/>
          <p:cNvSpPr txBox="1"/>
          <p:nvPr/>
        </p:nvSpPr>
        <p:spPr>
          <a:xfrm>
            <a:off x="2390199" y="5062317"/>
            <a:ext cx="1573427" cy="89063"/>
          </a:xfrm>
          <a:prstGeom prst="rect">
            <a:avLst/>
          </a:prstGeom>
          <a:ln w="25400">
            <a:miter lim="400000"/>
          </a:ln>
        </p:spPr>
        <p:txBody>
          <a:bodyPr lIns="0" tIns="0" rIns="0" bIns="0">
            <a:spAutoFit/>
          </a:bodyPr>
          <a:lstStyle>
            <a:lvl1pPr algn="r">
              <a:lnSpc>
                <a:spcPct val="70000"/>
              </a:lnSpc>
              <a:defRPr sz="1600">
                <a:solidFill>
                  <a:srgbClr val="8F8F8F"/>
                </a:solidFill>
              </a:defRPr>
            </a:lvl1pPr>
          </a:lstStyle>
          <a:p>
            <a:r>
              <a:rPr sz="800"/>
              <a:t>JUNE 25</a:t>
            </a:r>
          </a:p>
        </p:txBody>
      </p:sp>
      <p:pic>
        <p:nvPicPr>
          <p:cNvPr id="1363" name="old-town-boutique-hotel-020.jpg" descr="old-town-boutique-hotel-020.jpg"/>
          <p:cNvPicPr>
            <a:picLocks noGrp="1" noChangeAspect="1"/>
          </p:cNvPicPr>
          <p:nvPr>
            <p:ph type="pic" idx="21"/>
          </p:nvPr>
        </p:nvPicPr>
        <p:blipFill>
          <a:blip r:embed="rId2"/>
          <a:srcRect t="23646" b="23646"/>
          <a:stretch>
            <a:fillRect/>
          </a:stretch>
        </p:blipFill>
        <p:spPr>
          <a:xfrm>
            <a:off x="4653153" y="2290219"/>
            <a:ext cx="1866902" cy="1301579"/>
          </a:xfrm>
          <a:prstGeom prst="rect">
            <a:avLst/>
          </a:prstGeom>
        </p:spPr>
      </p:pic>
      <p:pic>
        <p:nvPicPr>
          <p:cNvPr id="1364" name="pexels-sourav-mishra-1231622.jpg" descr="pexels-sourav-mishra-1231622.jpg"/>
          <p:cNvPicPr>
            <a:picLocks noGrp="1" noChangeAspect="1"/>
          </p:cNvPicPr>
          <p:nvPr>
            <p:ph type="pic" idx="22"/>
          </p:nvPr>
        </p:nvPicPr>
        <p:blipFill>
          <a:blip r:embed="rId3"/>
          <a:srcRect t="149" b="149"/>
          <a:stretch>
            <a:fillRect/>
          </a:stretch>
        </p:blipFill>
        <p:spPr>
          <a:xfrm>
            <a:off x="4653153" y="4235103"/>
            <a:ext cx="1866902" cy="1301579"/>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6" name="幻灯片编号"/>
          <p:cNvSpPr txBox="1">
            <a:spLocks noGrp="1"/>
          </p:cNvSpPr>
          <p:nvPr>
            <p:ph type="sldNum" sz="quarter" idx="2"/>
          </p:nvPr>
        </p:nvSpPr>
        <p:spPr>
          <a:xfrm>
            <a:off x="411207" y="6456259"/>
            <a:ext cx="163069" cy="152401"/>
          </a:xfrm>
          <a:prstGeom prst="rect">
            <a:avLst/>
          </a:prstGeom>
        </p:spPr>
        <p:txBody>
          <a:bodyPr/>
          <a:lstStyle/>
          <a:p>
            <a:fld id="{86CB4B4D-7CA3-9044-876B-883B54F8677D}" type="slidenum">
              <a:rPr/>
              <a:t>3</a:t>
            </a:fld>
            <a:endParaRPr/>
          </a:p>
        </p:txBody>
      </p:sp>
      <p:sp>
        <p:nvSpPr>
          <p:cNvPr id="1367" name="线条"/>
          <p:cNvSpPr/>
          <p:nvPr/>
        </p:nvSpPr>
        <p:spPr>
          <a:xfrm flipH="1">
            <a:off x="4308389" y="0"/>
            <a:ext cx="1" cy="6858000"/>
          </a:xfrm>
          <a:prstGeom prst="line">
            <a:avLst/>
          </a:prstGeom>
          <a:ln w="12700">
            <a:solidFill>
              <a:srgbClr val="1F1F1F"/>
            </a:solidFill>
            <a:miter/>
          </a:ln>
        </p:spPr>
        <p:txBody>
          <a:bodyPr tIns="45720" bIns="45720"/>
          <a:lstStyle/>
          <a:p>
            <a:endParaRPr sz="900"/>
          </a:p>
        </p:txBody>
      </p:sp>
      <p:sp>
        <p:nvSpPr>
          <p:cNvPr id="1368" name="WRITE YOUR TITLE"/>
          <p:cNvSpPr txBox="1"/>
          <p:nvPr/>
        </p:nvSpPr>
        <p:spPr>
          <a:xfrm>
            <a:off x="6864815" y="2989268"/>
            <a:ext cx="3669348" cy="134973"/>
          </a:xfrm>
          <a:prstGeom prst="rect">
            <a:avLst/>
          </a:prstGeom>
          <a:ln w="25400">
            <a:miter lim="400000"/>
          </a:ln>
        </p:spPr>
        <p:txBody>
          <a:bodyPr lIns="0" tIns="0" rIns="0" bIns="0">
            <a:spAutoFit/>
          </a:bodyPr>
          <a:lstStyle>
            <a:lvl1pPr>
              <a:lnSpc>
                <a:spcPct val="70000"/>
              </a:lnSpc>
              <a:defRPr sz="2400">
                <a:latin typeface="Montserrat Bold"/>
                <a:ea typeface="Montserrat Bold"/>
                <a:cs typeface="Montserrat Bold"/>
                <a:sym typeface="Montserrat Bold"/>
              </a:defRPr>
            </a:lvl1pPr>
          </a:lstStyle>
          <a:p>
            <a:r>
              <a:rPr sz="1200"/>
              <a:t>WRITE YOUR TITLE</a:t>
            </a:r>
          </a:p>
        </p:txBody>
      </p:sp>
      <p:sp>
        <p:nvSpPr>
          <p:cNvPr id="1369" name="There are many variations of passages of Lorem Ipsum available, but the majority have suffered alteration in some form, by injected humour, or randomised words which don't look even slightly believable."/>
          <p:cNvSpPr txBox="1"/>
          <p:nvPr/>
        </p:nvSpPr>
        <p:spPr>
          <a:xfrm>
            <a:off x="6864815" y="3293247"/>
            <a:ext cx="3669349" cy="723018"/>
          </a:xfrm>
          <a:prstGeom prst="rect">
            <a:avLst/>
          </a:prstGeom>
          <a:ln w="25400">
            <a:miter lim="400000"/>
          </a:ln>
        </p:spPr>
        <p:txBody>
          <a:bodyPr lIns="0" tIns="0" rIns="0" bIns="0">
            <a:spAutoFit/>
          </a:bodyPr>
          <a:lstStyle>
            <a:lvl1pPr>
              <a:lnSpc>
                <a:spcPct val="120000"/>
              </a:lnSpc>
              <a:defRPr sz="2000">
                <a:solidFill>
                  <a:srgbClr val="1F1F1F">
                    <a:alpha val="80000"/>
                  </a:srgbClr>
                </a:solidFill>
              </a:defRPr>
            </a:lvl1pPr>
          </a:lstStyle>
          <a:p>
            <a:r>
              <a:rPr sz="1000"/>
              <a:t>There are many variations of passages of Lorem Ipsum available, but the majority have suffered alteration in some form, by injected humour, or randomised words which don't look even slightly believable. </a:t>
            </a:r>
          </a:p>
        </p:txBody>
      </p:sp>
      <p:sp>
        <p:nvSpPr>
          <p:cNvPr id="1370" name="2012"/>
          <p:cNvSpPr txBox="1"/>
          <p:nvPr/>
        </p:nvSpPr>
        <p:spPr>
          <a:xfrm>
            <a:off x="2390199" y="3414510"/>
            <a:ext cx="1573427" cy="224998"/>
          </a:xfrm>
          <a:prstGeom prst="rect">
            <a:avLst/>
          </a:prstGeom>
          <a:ln w="25400">
            <a:miter lim="400000"/>
          </a:ln>
        </p:spPr>
        <p:txBody>
          <a:bodyPr lIns="0" tIns="0" rIns="0" bIns="0">
            <a:spAutoFit/>
          </a:bodyPr>
          <a:lstStyle>
            <a:lvl1pPr algn="r">
              <a:lnSpc>
                <a:spcPct val="70000"/>
              </a:lnSpc>
              <a:defRPr sz="4000">
                <a:latin typeface="Montserrat Bold"/>
                <a:ea typeface="Montserrat Bold"/>
                <a:cs typeface="Montserrat Bold"/>
                <a:sym typeface="Montserrat Bold"/>
              </a:defRPr>
            </a:lvl1pPr>
          </a:lstStyle>
          <a:p>
            <a:r>
              <a:rPr sz="2000"/>
              <a:t>2012</a:t>
            </a:r>
          </a:p>
        </p:txBody>
      </p:sp>
      <p:sp>
        <p:nvSpPr>
          <p:cNvPr id="1371" name="线条"/>
          <p:cNvSpPr/>
          <p:nvPr/>
        </p:nvSpPr>
        <p:spPr>
          <a:xfrm>
            <a:off x="4175039" y="3534132"/>
            <a:ext cx="266701" cy="1"/>
          </a:xfrm>
          <a:prstGeom prst="line">
            <a:avLst/>
          </a:prstGeom>
          <a:ln w="12700">
            <a:solidFill>
              <a:srgbClr val="1F1F1F"/>
            </a:solidFill>
            <a:miter/>
          </a:ln>
        </p:spPr>
        <p:txBody>
          <a:bodyPr tIns="45720" bIns="45720"/>
          <a:lstStyle/>
          <a:p>
            <a:endParaRPr sz="900"/>
          </a:p>
        </p:txBody>
      </p:sp>
      <p:sp>
        <p:nvSpPr>
          <p:cNvPr id="1372" name="JUNE 25"/>
          <p:cNvSpPr txBox="1"/>
          <p:nvPr/>
        </p:nvSpPr>
        <p:spPr>
          <a:xfrm>
            <a:off x="2390199" y="3678360"/>
            <a:ext cx="1573427" cy="89063"/>
          </a:xfrm>
          <a:prstGeom prst="rect">
            <a:avLst/>
          </a:prstGeom>
          <a:ln w="25400">
            <a:miter lim="400000"/>
          </a:ln>
        </p:spPr>
        <p:txBody>
          <a:bodyPr lIns="0" tIns="0" rIns="0" bIns="0">
            <a:spAutoFit/>
          </a:bodyPr>
          <a:lstStyle>
            <a:lvl1pPr algn="r">
              <a:lnSpc>
                <a:spcPct val="70000"/>
              </a:lnSpc>
              <a:defRPr sz="1600">
                <a:solidFill>
                  <a:srgbClr val="8F8F8F"/>
                </a:solidFill>
              </a:defRPr>
            </a:lvl1pPr>
          </a:lstStyle>
          <a:p>
            <a:r>
              <a:rPr sz="800"/>
              <a:t>JUNE 25</a:t>
            </a:r>
          </a:p>
        </p:txBody>
      </p:sp>
      <p:sp>
        <p:nvSpPr>
          <p:cNvPr id="1373" name="WRITE YOUR TITLE"/>
          <p:cNvSpPr txBox="1"/>
          <p:nvPr/>
        </p:nvSpPr>
        <p:spPr>
          <a:xfrm>
            <a:off x="6864815" y="4761158"/>
            <a:ext cx="3669348" cy="134973"/>
          </a:xfrm>
          <a:prstGeom prst="rect">
            <a:avLst/>
          </a:prstGeom>
          <a:ln w="25400">
            <a:miter lim="400000"/>
          </a:ln>
        </p:spPr>
        <p:txBody>
          <a:bodyPr lIns="0" tIns="0" rIns="0" bIns="0">
            <a:spAutoFit/>
          </a:bodyPr>
          <a:lstStyle>
            <a:lvl1pPr>
              <a:lnSpc>
                <a:spcPct val="70000"/>
              </a:lnSpc>
              <a:defRPr sz="2400">
                <a:latin typeface="Montserrat Bold"/>
                <a:ea typeface="Montserrat Bold"/>
                <a:cs typeface="Montserrat Bold"/>
                <a:sym typeface="Montserrat Bold"/>
              </a:defRPr>
            </a:lvl1pPr>
          </a:lstStyle>
          <a:p>
            <a:r>
              <a:rPr sz="1200"/>
              <a:t>WRITE YOUR TITLE</a:t>
            </a:r>
          </a:p>
        </p:txBody>
      </p:sp>
      <p:sp>
        <p:nvSpPr>
          <p:cNvPr id="1374" name="There are many variations of passages of Lorem Ipsum available, but the majority have suffered alteration in some form, by injected humour, or randomised words which don't look even slightly believable."/>
          <p:cNvSpPr txBox="1"/>
          <p:nvPr/>
        </p:nvSpPr>
        <p:spPr>
          <a:xfrm>
            <a:off x="6864815" y="5065137"/>
            <a:ext cx="3669349" cy="723018"/>
          </a:xfrm>
          <a:prstGeom prst="rect">
            <a:avLst/>
          </a:prstGeom>
          <a:ln w="25400">
            <a:miter lim="400000"/>
          </a:ln>
        </p:spPr>
        <p:txBody>
          <a:bodyPr lIns="0" tIns="0" rIns="0" bIns="0">
            <a:spAutoFit/>
          </a:bodyPr>
          <a:lstStyle>
            <a:lvl1pPr>
              <a:lnSpc>
                <a:spcPct val="120000"/>
              </a:lnSpc>
              <a:defRPr sz="2000">
                <a:solidFill>
                  <a:srgbClr val="1F1F1F">
                    <a:alpha val="80000"/>
                  </a:srgbClr>
                </a:solidFill>
              </a:defRPr>
            </a:lvl1pPr>
          </a:lstStyle>
          <a:p>
            <a:r>
              <a:rPr sz="1000"/>
              <a:t>There are many variations of passages of Lorem Ipsum available, but the majority have suffered alteration in some form, by injected humour, or randomised words which don't look even slightly believable. </a:t>
            </a:r>
          </a:p>
        </p:txBody>
      </p:sp>
      <p:sp>
        <p:nvSpPr>
          <p:cNvPr id="1375" name="2014"/>
          <p:cNvSpPr txBox="1"/>
          <p:nvPr/>
        </p:nvSpPr>
        <p:spPr>
          <a:xfrm>
            <a:off x="2390199" y="5218597"/>
            <a:ext cx="1573427" cy="224998"/>
          </a:xfrm>
          <a:prstGeom prst="rect">
            <a:avLst/>
          </a:prstGeom>
          <a:ln w="25400">
            <a:miter lim="400000"/>
          </a:ln>
        </p:spPr>
        <p:txBody>
          <a:bodyPr lIns="0" tIns="0" rIns="0" bIns="0">
            <a:spAutoFit/>
          </a:bodyPr>
          <a:lstStyle>
            <a:lvl1pPr algn="r">
              <a:lnSpc>
                <a:spcPct val="70000"/>
              </a:lnSpc>
              <a:defRPr sz="4000">
                <a:latin typeface="Montserrat Bold"/>
                <a:ea typeface="Montserrat Bold"/>
                <a:cs typeface="Montserrat Bold"/>
                <a:sym typeface="Montserrat Bold"/>
              </a:defRPr>
            </a:lvl1pPr>
          </a:lstStyle>
          <a:p>
            <a:r>
              <a:rPr sz="2000"/>
              <a:t>2014</a:t>
            </a:r>
          </a:p>
        </p:txBody>
      </p:sp>
      <p:sp>
        <p:nvSpPr>
          <p:cNvPr id="1376" name="线条"/>
          <p:cNvSpPr/>
          <p:nvPr/>
        </p:nvSpPr>
        <p:spPr>
          <a:xfrm>
            <a:off x="4175039" y="5338219"/>
            <a:ext cx="266701" cy="1"/>
          </a:xfrm>
          <a:prstGeom prst="line">
            <a:avLst/>
          </a:prstGeom>
          <a:ln w="12700">
            <a:solidFill>
              <a:srgbClr val="1F1F1F"/>
            </a:solidFill>
            <a:miter/>
          </a:ln>
        </p:spPr>
        <p:txBody>
          <a:bodyPr tIns="45720" bIns="45720"/>
          <a:lstStyle/>
          <a:p>
            <a:endParaRPr sz="900"/>
          </a:p>
        </p:txBody>
      </p:sp>
      <p:sp>
        <p:nvSpPr>
          <p:cNvPr id="1377" name="JUNE 25"/>
          <p:cNvSpPr txBox="1"/>
          <p:nvPr/>
        </p:nvSpPr>
        <p:spPr>
          <a:xfrm>
            <a:off x="2390199" y="5482447"/>
            <a:ext cx="1573427" cy="89063"/>
          </a:xfrm>
          <a:prstGeom prst="rect">
            <a:avLst/>
          </a:prstGeom>
          <a:ln w="25400">
            <a:miter lim="400000"/>
          </a:ln>
        </p:spPr>
        <p:txBody>
          <a:bodyPr lIns="0" tIns="0" rIns="0" bIns="0">
            <a:spAutoFit/>
          </a:bodyPr>
          <a:lstStyle>
            <a:lvl1pPr algn="r">
              <a:lnSpc>
                <a:spcPct val="70000"/>
              </a:lnSpc>
              <a:defRPr sz="1600">
                <a:solidFill>
                  <a:srgbClr val="8F8F8F"/>
                </a:solidFill>
              </a:defRPr>
            </a:lvl1pPr>
          </a:lstStyle>
          <a:p>
            <a:r>
              <a:rPr sz="800"/>
              <a:t>JUNE 25</a:t>
            </a:r>
          </a:p>
        </p:txBody>
      </p:sp>
      <p:sp>
        <p:nvSpPr>
          <p:cNvPr id="1378" name="WRITE YOUR TITLE"/>
          <p:cNvSpPr txBox="1"/>
          <p:nvPr/>
        </p:nvSpPr>
        <p:spPr>
          <a:xfrm>
            <a:off x="6864815" y="1282870"/>
            <a:ext cx="3669348" cy="134973"/>
          </a:xfrm>
          <a:prstGeom prst="rect">
            <a:avLst/>
          </a:prstGeom>
          <a:ln w="25400">
            <a:miter lim="400000"/>
          </a:ln>
        </p:spPr>
        <p:txBody>
          <a:bodyPr lIns="0" tIns="0" rIns="0" bIns="0">
            <a:spAutoFit/>
          </a:bodyPr>
          <a:lstStyle>
            <a:lvl1pPr>
              <a:lnSpc>
                <a:spcPct val="70000"/>
              </a:lnSpc>
              <a:defRPr sz="2400">
                <a:latin typeface="Montserrat Bold"/>
                <a:ea typeface="Montserrat Bold"/>
                <a:cs typeface="Montserrat Bold"/>
                <a:sym typeface="Montserrat Bold"/>
              </a:defRPr>
            </a:lvl1pPr>
          </a:lstStyle>
          <a:p>
            <a:r>
              <a:rPr sz="1200"/>
              <a:t>WRITE YOUR TITLE</a:t>
            </a:r>
          </a:p>
        </p:txBody>
      </p:sp>
      <p:sp>
        <p:nvSpPr>
          <p:cNvPr id="1379" name="There are many variations of passages of Lorem Ipsum available, but the majority have suffered alteration in some form, by injected humour, or randomised words which don't look even slightly believable."/>
          <p:cNvSpPr txBox="1"/>
          <p:nvPr/>
        </p:nvSpPr>
        <p:spPr>
          <a:xfrm>
            <a:off x="6864815" y="1586849"/>
            <a:ext cx="3669349" cy="723018"/>
          </a:xfrm>
          <a:prstGeom prst="rect">
            <a:avLst/>
          </a:prstGeom>
          <a:ln w="25400">
            <a:miter lim="400000"/>
          </a:ln>
        </p:spPr>
        <p:txBody>
          <a:bodyPr lIns="0" tIns="0" rIns="0" bIns="0">
            <a:spAutoFit/>
          </a:bodyPr>
          <a:lstStyle>
            <a:lvl1pPr>
              <a:lnSpc>
                <a:spcPct val="120000"/>
              </a:lnSpc>
              <a:defRPr sz="2000">
                <a:solidFill>
                  <a:srgbClr val="1F1F1F">
                    <a:alpha val="80000"/>
                  </a:srgbClr>
                </a:solidFill>
              </a:defRPr>
            </a:lvl1pPr>
          </a:lstStyle>
          <a:p>
            <a:r>
              <a:rPr sz="1000"/>
              <a:t>There are many variations of passages of Lorem Ipsum available, but the majority have suffered alteration in some form, by injected humour, or randomised words which don't look even slightly believable. </a:t>
            </a:r>
          </a:p>
        </p:txBody>
      </p:sp>
      <p:sp>
        <p:nvSpPr>
          <p:cNvPr id="1380" name="2010"/>
          <p:cNvSpPr txBox="1"/>
          <p:nvPr/>
        </p:nvSpPr>
        <p:spPr>
          <a:xfrm>
            <a:off x="2390199" y="1708112"/>
            <a:ext cx="1573427" cy="224998"/>
          </a:xfrm>
          <a:prstGeom prst="rect">
            <a:avLst/>
          </a:prstGeom>
          <a:ln w="25400">
            <a:miter lim="400000"/>
          </a:ln>
        </p:spPr>
        <p:txBody>
          <a:bodyPr lIns="0" tIns="0" rIns="0" bIns="0">
            <a:spAutoFit/>
          </a:bodyPr>
          <a:lstStyle>
            <a:lvl1pPr algn="r">
              <a:lnSpc>
                <a:spcPct val="70000"/>
              </a:lnSpc>
              <a:defRPr sz="4000">
                <a:latin typeface="Montserrat Bold"/>
                <a:ea typeface="Montserrat Bold"/>
                <a:cs typeface="Montserrat Bold"/>
                <a:sym typeface="Montserrat Bold"/>
              </a:defRPr>
            </a:lvl1pPr>
          </a:lstStyle>
          <a:p>
            <a:r>
              <a:rPr sz="2000"/>
              <a:t>2010</a:t>
            </a:r>
          </a:p>
        </p:txBody>
      </p:sp>
      <p:sp>
        <p:nvSpPr>
          <p:cNvPr id="1381" name="线条"/>
          <p:cNvSpPr/>
          <p:nvPr/>
        </p:nvSpPr>
        <p:spPr>
          <a:xfrm>
            <a:off x="4175039" y="1827734"/>
            <a:ext cx="266701" cy="1"/>
          </a:xfrm>
          <a:prstGeom prst="line">
            <a:avLst/>
          </a:prstGeom>
          <a:ln w="12700">
            <a:solidFill>
              <a:srgbClr val="1F1F1F"/>
            </a:solidFill>
            <a:miter/>
          </a:ln>
        </p:spPr>
        <p:txBody>
          <a:bodyPr tIns="45720" bIns="45720"/>
          <a:lstStyle/>
          <a:p>
            <a:endParaRPr sz="900"/>
          </a:p>
        </p:txBody>
      </p:sp>
      <p:sp>
        <p:nvSpPr>
          <p:cNvPr id="1382" name="JUNE 25"/>
          <p:cNvSpPr txBox="1"/>
          <p:nvPr/>
        </p:nvSpPr>
        <p:spPr>
          <a:xfrm>
            <a:off x="2390199" y="1971962"/>
            <a:ext cx="1573427" cy="89063"/>
          </a:xfrm>
          <a:prstGeom prst="rect">
            <a:avLst/>
          </a:prstGeom>
          <a:ln w="25400">
            <a:miter lim="400000"/>
          </a:ln>
        </p:spPr>
        <p:txBody>
          <a:bodyPr lIns="0" tIns="0" rIns="0" bIns="0">
            <a:spAutoFit/>
          </a:bodyPr>
          <a:lstStyle>
            <a:lvl1pPr algn="r">
              <a:lnSpc>
                <a:spcPct val="70000"/>
              </a:lnSpc>
              <a:defRPr sz="1600">
                <a:solidFill>
                  <a:srgbClr val="8F8F8F"/>
                </a:solidFill>
              </a:defRPr>
            </a:lvl1pPr>
          </a:lstStyle>
          <a:p>
            <a:r>
              <a:rPr sz="800"/>
              <a:t>JUNE 25</a:t>
            </a:r>
          </a:p>
        </p:txBody>
      </p:sp>
      <p:pic>
        <p:nvPicPr>
          <p:cNvPr id="1383" name="L-UNMARKED_Boston_Boyton%20Yards_dimensions4success.jpg" descr="L-UNMARKED_Boston_Boyton%20Yards_dimensions4success.jpg"/>
          <p:cNvPicPr>
            <a:picLocks noGrp="1" noChangeAspect="1"/>
          </p:cNvPicPr>
          <p:nvPr>
            <p:ph type="pic" idx="23"/>
          </p:nvPr>
        </p:nvPicPr>
        <p:blipFill>
          <a:blip r:embed="rId2"/>
          <a:srcRect t="22112" b="22112"/>
          <a:stretch>
            <a:fillRect/>
          </a:stretch>
        </p:blipFill>
        <p:spPr>
          <a:prstGeom prst="rect">
            <a:avLst/>
          </a:prstGeom>
        </p:spPr>
      </p:pic>
      <p:pic>
        <p:nvPicPr>
          <p:cNvPr id="1384" name="golden-gate-bridge-1-2210x1473.jpg" descr="golden-gate-bridge-1-2210x1473.jpg"/>
          <p:cNvPicPr>
            <a:picLocks noGrp="1" noChangeAspect="1"/>
          </p:cNvPicPr>
          <p:nvPr>
            <p:ph type="pic" idx="22"/>
          </p:nvPr>
        </p:nvPicPr>
        <p:blipFill>
          <a:blip r:embed="rId3"/>
          <a:srcRect l="2199" r="2199"/>
          <a:stretch>
            <a:fillRect/>
          </a:stretch>
        </p:blipFill>
        <p:spPr>
          <a:prstGeom prst="rect">
            <a:avLst/>
          </a:prstGeom>
        </p:spPr>
      </p:pic>
      <p:pic>
        <p:nvPicPr>
          <p:cNvPr id="1385" name="sky-train-and-the-rain-vortex-in-singapore-jewel-changi-airport-2210x3315.jpg" descr="sky-train-and-the-rain-vortex-in-singapore-jewel-changi-airport-2210x3315.jpg"/>
          <p:cNvPicPr>
            <a:picLocks noGrp="1" noChangeAspect="1"/>
          </p:cNvPicPr>
          <p:nvPr>
            <p:ph type="pic" idx="21"/>
          </p:nvPr>
        </p:nvPicPr>
        <p:blipFill>
          <a:blip r:embed="rId4"/>
          <a:srcRect t="26760" b="26760"/>
          <a:stretch>
            <a:fillRect/>
          </a:stretch>
        </p:blipFill>
        <p:spPr>
          <a:xfrm>
            <a:off x="4653153" y="4655233"/>
            <a:ext cx="1866902" cy="1301579"/>
          </a:xfrm>
          <a:prstGeom prst="rect">
            <a:avLst/>
          </a:prstGeom>
        </p:spPr>
      </p:pic>
      <p:sp>
        <p:nvSpPr>
          <p:cNvPr id="1386" name="我们的…"/>
          <p:cNvSpPr txBox="1">
            <a:spLocks noGrp="1"/>
          </p:cNvSpPr>
          <p:nvPr>
            <p:ph type="title" idx="4294967295"/>
          </p:nvPr>
        </p:nvSpPr>
        <p:spPr>
          <a:xfrm>
            <a:off x="1866900" y="996124"/>
            <a:ext cx="2441489" cy="1621620"/>
          </a:xfrm>
          <a:prstGeom prst="rect">
            <a:avLst/>
          </a:prstGeom>
        </p:spPr>
        <p:txBody>
          <a:bodyPr>
            <a:normAutofit fontScale="90000"/>
          </a:bodyPr>
          <a:lstStyle/>
          <a:p>
            <a:pPr>
              <a:defRPr sz="7200" b="1" spc="-400">
                <a:latin typeface="Noto Serif CJK SC"/>
                <a:ea typeface="Noto Serif CJK SC"/>
                <a:cs typeface="Noto Serif CJK SC"/>
                <a:sym typeface="Noto Serif CJK SC"/>
              </a:defRPr>
            </a:pPr>
            <a:r>
              <a:t>我们的</a:t>
            </a:r>
          </a:p>
          <a:p>
            <a:pPr>
              <a:defRPr sz="7200" b="1" spc="-400">
                <a:latin typeface="Noto Serif CJK SC"/>
                <a:ea typeface="Noto Serif CJK SC"/>
                <a:cs typeface="Noto Serif CJK SC"/>
                <a:sym typeface="Noto Serif CJK SC"/>
              </a:defRPr>
            </a:pPr>
            <a:r>
              <a:t>历史</a:t>
            </a:r>
            <a:r>
              <a:rPr>
                <a:solidFill>
                  <a:schemeClr val="accent1"/>
                </a:solidFill>
              </a:rPr>
              <a:t>.</a:t>
            </a:r>
          </a:p>
        </p:txBody>
      </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8" name="幻灯片编号"/>
          <p:cNvSpPr txBox="1">
            <a:spLocks noGrp="1"/>
          </p:cNvSpPr>
          <p:nvPr>
            <p:ph type="sldNum" sz="quarter" idx="2"/>
          </p:nvPr>
        </p:nvSpPr>
        <p:spPr>
          <a:xfrm>
            <a:off x="411207" y="6456259"/>
            <a:ext cx="163069" cy="152401"/>
          </a:xfrm>
          <a:prstGeom prst="rect">
            <a:avLst/>
          </a:prstGeom>
        </p:spPr>
        <p:txBody>
          <a:bodyPr/>
          <a:lstStyle/>
          <a:p>
            <a:fld id="{86CB4B4D-7CA3-9044-876B-883B54F8677D}" type="slidenum">
              <a:rPr/>
              <a:t>4</a:t>
            </a:fld>
            <a:endParaRPr/>
          </a:p>
        </p:txBody>
      </p:sp>
      <p:sp>
        <p:nvSpPr>
          <p:cNvPr id="1389" name="线条"/>
          <p:cNvSpPr/>
          <p:nvPr/>
        </p:nvSpPr>
        <p:spPr>
          <a:xfrm flipH="1">
            <a:off x="4308389" y="0"/>
            <a:ext cx="1" cy="4845839"/>
          </a:xfrm>
          <a:prstGeom prst="line">
            <a:avLst/>
          </a:prstGeom>
          <a:ln w="12700">
            <a:solidFill>
              <a:srgbClr val="1F1F1F"/>
            </a:solidFill>
            <a:miter/>
          </a:ln>
        </p:spPr>
        <p:txBody>
          <a:bodyPr tIns="45720" bIns="45720"/>
          <a:lstStyle/>
          <a:p>
            <a:endParaRPr sz="900"/>
          </a:p>
        </p:txBody>
      </p:sp>
      <p:sp>
        <p:nvSpPr>
          <p:cNvPr id="1390" name="WRITE YOUR TITLE"/>
          <p:cNvSpPr txBox="1"/>
          <p:nvPr/>
        </p:nvSpPr>
        <p:spPr>
          <a:xfrm>
            <a:off x="6864815" y="2989268"/>
            <a:ext cx="3669348" cy="134973"/>
          </a:xfrm>
          <a:prstGeom prst="rect">
            <a:avLst/>
          </a:prstGeom>
          <a:ln w="25400">
            <a:miter lim="400000"/>
          </a:ln>
        </p:spPr>
        <p:txBody>
          <a:bodyPr lIns="0" tIns="0" rIns="0" bIns="0">
            <a:spAutoFit/>
          </a:bodyPr>
          <a:lstStyle>
            <a:lvl1pPr>
              <a:lnSpc>
                <a:spcPct val="70000"/>
              </a:lnSpc>
              <a:defRPr sz="2400">
                <a:latin typeface="Montserrat Bold"/>
                <a:ea typeface="Montserrat Bold"/>
                <a:cs typeface="Montserrat Bold"/>
                <a:sym typeface="Montserrat Bold"/>
              </a:defRPr>
            </a:lvl1pPr>
          </a:lstStyle>
          <a:p>
            <a:r>
              <a:rPr sz="1200"/>
              <a:t>WRITE YOUR TITLE</a:t>
            </a:r>
          </a:p>
        </p:txBody>
      </p:sp>
      <p:sp>
        <p:nvSpPr>
          <p:cNvPr id="1391" name="There are many variations of passages of Lorem Ipsum available, but the majority have suffered alteration in some form, by injected humour, or randomised words which don't look even slightly believable."/>
          <p:cNvSpPr txBox="1"/>
          <p:nvPr/>
        </p:nvSpPr>
        <p:spPr>
          <a:xfrm>
            <a:off x="6864815" y="3293247"/>
            <a:ext cx="3669349" cy="723018"/>
          </a:xfrm>
          <a:prstGeom prst="rect">
            <a:avLst/>
          </a:prstGeom>
          <a:ln w="25400">
            <a:miter lim="400000"/>
          </a:ln>
        </p:spPr>
        <p:txBody>
          <a:bodyPr lIns="0" tIns="0" rIns="0" bIns="0">
            <a:spAutoFit/>
          </a:bodyPr>
          <a:lstStyle>
            <a:lvl1pPr>
              <a:lnSpc>
                <a:spcPct val="120000"/>
              </a:lnSpc>
              <a:defRPr sz="2000">
                <a:solidFill>
                  <a:srgbClr val="1F1F1F">
                    <a:alpha val="80000"/>
                  </a:srgbClr>
                </a:solidFill>
              </a:defRPr>
            </a:lvl1pPr>
          </a:lstStyle>
          <a:p>
            <a:r>
              <a:rPr sz="1000"/>
              <a:t>There are many variations of passages of Lorem Ipsum available, but the majority have suffered alteration in some form, by injected humour, or randomised words which don't look even slightly believable. </a:t>
            </a:r>
          </a:p>
        </p:txBody>
      </p:sp>
      <p:sp>
        <p:nvSpPr>
          <p:cNvPr id="1392" name="2017"/>
          <p:cNvSpPr txBox="1"/>
          <p:nvPr/>
        </p:nvSpPr>
        <p:spPr>
          <a:xfrm>
            <a:off x="2390199" y="3414510"/>
            <a:ext cx="1573427" cy="224998"/>
          </a:xfrm>
          <a:prstGeom prst="rect">
            <a:avLst/>
          </a:prstGeom>
          <a:ln w="25400">
            <a:miter lim="400000"/>
          </a:ln>
        </p:spPr>
        <p:txBody>
          <a:bodyPr lIns="0" tIns="0" rIns="0" bIns="0">
            <a:spAutoFit/>
          </a:bodyPr>
          <a:lstStyle>
            <a:lvl1pPr algn="r">
              <a:lnSpc>
                <a:spcPct val="70000"/>
              </a:lnSpc>
              <a:defRPr sz="4000">
                <a:latin typeface="Montserrat Bold"/>
                <a:ea typeface="Montserrat Bold"/>
                <a:cs typeface="Montserrat Bold"/>
                <a:sym typeface="Montserrat Bold"/>
              </a:defRPr>
            </a:lvl1pPr>
          </a:lstStyle>
          <a:p>
            <a:r>
              <a:rPr sz="2000"/>
              <a:t>2017</a:t>
            </a:r>
          </a:p>
        </p:txBody>
      </p:sp>
      <p:sp>
        <p:nvSpPr>
          <p:cNvPr id="1393" name="线条"/>
          <p:cNvSpPr/>
          <p:nvPr/>
        </p:nvSpPr>
        <p:spPr>
          <a:xfrm>
            <a:off x="4175039" y="3534132"/>
            <a:ext cx="266701" cy="1"/>
          </a:xfrm>
          <a:prstGeom prst="line">
            <a:avLst/>
          </a:prstGeom>
          <a:ln w="12700">
            <a:solidFill>
              <a:srgbClr val="1F1F1F"/>
            </a:solidFill>
            <a:miter/>
          </a:ln>
        </p:spPr>
        <p:txBody>
          <a:bodyPr tIns="45720" bIns="45720"/>
          <a:lstStyle/>
          <a:p>
            <a:endParaRPr sz="900"/>
          </a:p>
        </p:txBody>
      </p:sp>
      <p:sp>
        <p:nvSpPr>
          <p:cNvPr id="1394" name="JUNE 25"/>
          <p:cNvSpPr txBox="1"/>
          <p:nvPr/>
        </p:nvSpPr>
        <p:spPr>
          <a:xfrm>
            <a:off x="2390199" y="3678360"/>
            <a:ext cx="1573427" cy="89063"/>
          </a:xfrm>
          <a:prstGeom prst="rect">
            <a:avLst/>
          </a:prstGeom>
          <a:ln w="25400">
            <a:miter lim="400000"/>
          </a:ln>
        </p:spPr>
        <p:txBody>
          <a:bodyPr lIns="0" tIns="0" rIns="0" bIns="0">
            <a:spAutoFit/>
          </a:bodyPr>
          <a:lstStyle>
            <a:lvl1pPr algn="r">
              <a:lnSpc>
                <a:spcPct val="70000"/>
              </a:lnSpc>
              <a:defRPr sz="1600">
                <a:solidFill>
                  <a:srgbClr val="8F8F8F"/>
                </a:solidFill>
              </a:defRPr>
            </a:lvl1pPr>
          </a:lstStyle>
          <a:p>
            <a:r>
              <a:rPr sz="800"/>
              <a:t>JUNE 25</a:t>
            </a:r>
          </a:p>
        </p:txBody>
      </p:sp>
      <p:sp>
        <p:nvSpPr>
          <p:cNvPr id="1395" name="WRITE YOUR TITLE"/>
          <p:cNvSpPr txBox="1"/>
          <p:nvPr/>
        </p:nvSpPr>
        <p:spPr>
          <a:xfrm>
            <a:off x="6864815" y="1282870"/>
            <a:ext cx="3669348" cy="134973"/>
          </a:xfrm>
          <a:prstGeom prst="rect">
            <a:avLst/>
          </a:prstGeom>
          <a:ln w="25400">
            <a:miter lim="400000"/>
          </a:ln>
        </p:spPr>
        <p:txBody>
          <a:bodyPr lIns="0" tIns="0" rIns="0" bIns="0">
            <a:spAutoFit/>
          </a:bodyPr>
          <a:lstStyle>
            <a:lvl1pPr>
              <a:lnSpc>
                <a:spcPct val="70000"/>
              </a:lnSpc>
              <a:defRPr sz="2400">
                <a:latin typeface="Montserrat Bold"/>
                <a:ea typeface="Montserrat Bold"/>
                <a:cs typeface="Montserrat Bold"/>
                <a:sym typeface="Montserrat Bold"/>
              </a:defRPr>
            </a:lvl1pPr>
          </a:lstStyle>
          <a:p>
            <a:r>
              <a:rPr sz="1200"/>
              <a:t>WRITE YOUR TITLE</a:t>
            </a:r>
          </a:p>
        </p:txBody>
      </p:sp>
      <p:sp>
        <p:nvSpPr>
          <p:cNvPr id="1396" name="There are many variations of passages of Lorem Ipsum available, but the majority have suffered alteration in some form, by injected humour, or randomised words which don't look even slightly believable."/>
          <p:cNvSpPr txBox="1"/>
          <p:nvPr/>
        </p:nvSpPr>
        <p:spPr>
          <a:xfrm>
            <a:off x="6864815" y="1586849"/>
            <a:ext cx="3669349" cy="723018"/>
          </a:xfrm>
          <a:prstGeom prst="rect">
            <a:avLst/>
          </a:prstGeom>
          <a:ln w="25400">
            <a:miter lim="400000"/>
          </a:ln>
        </p:spPr>
        <p:txBody>
          <a:bodyPr lIns="0" tIns="0" rIns="0" bIns="0">
            <a:spAutoFit/>
          </a:bodyPr>
          <a:lstStyle>
            <a:lvl1pPr>
              <a:lnSpc>
                <a:spcPct val="120000"/>
              </a:lnSpc>
              <a:defRPr sz="2000">
                <a:solidFill>
                  <a:srgbClr val="1F1F1F">
                    <a:alpha val="80000"/>
                  </a:srgbClr>
                </a:solidFill>
              </a:defRPr>
            </a:lvl1pPr>
          </a:lstStyle>
          <a:p>
            <a:r>
              <a:rPr sz="1000"/>
              <a:t>There are many variations of passages of Lorem Ipsum available, but the majority have suffered alteration in some form, by injected humour, or randomised words which don't look even slightly believable. </a:t>
            </a:r>
          </a:p>
        </p:txBody>
      </p:sp>
      <p:sp>
        <p:nvSpPr>
          <p:cNvPr id="1397" name="2015"/>
          <p:cNvSpPr txBox="1"/>
          <p:nvPr/>
        </p:nvSpPr>
        <p:spPr>
          <a:xfrm>
            <a:off x="2390199" y="1708112"/>
            <a:ext cx="1573427" cy="224998"/>
          </a:xfrm>
          <a:prstGeom prst="rect">
            <a:avLst/>
          </a:prstGeom>
          <a:ln w="25400">
            <a:miter lim="400000"/>
          </a:ln>
        </p:spPr>
        <p:txBody>
          <a:bodyPr lIns="0" tIns="0" rIns="0" bIns="0">
            <a:spAutoFit/>
          </a:bodyPr>
          <a:lstStyle>
            <a:lvl1pPr algn="r">
              <a:lnSpc>
                <a:spcPct val="70000"/>
              </a:lnSpc>
              <a:defRPr sz="4000">
                <a:latin typeface="Montserrat Bold"/>
                <a:ea typeface="Montserrat Bold"/>
                <a:cs typeface="Montserrat Bold"/>
                <a:sym typeface="Montserrat Bold"/>
              </a:defRPr>
            </a:lvl1pPr>
          </a:lstStyle>
          <a:p>
            <a:r>
              <a:rPr sz="2000"/>
              <a:t>2015</a:t>
            </a:r>
          </a:p>
        </p:txBody>
      </p:sp>
      <p:sp>
        <p:nvSpPr>
          <p:cNvPr id="1398" name="线条"/>
          <p:cNvSpPr/>
          <p:nvPr/>
        </p:nvSpPr>
        <p:spPr>
          <a:xfrm>
            <a:off x="4175039" y="1827734"/>
            <a:ext cx="266701" cy="1"/>
          </a:xfrm>
          <a:prstGeom prst="line">
            <a:avLst/>
          </a:prstGeom>
          <a:ln w="12700">
            <a:solidFill>
              <a:srgbClr val="1F1F1F"/>
            </a:solidFill>
            <a:miter/>
          </a:ln>
        </p:spPr>
        <p:txBody>
          <a:bodyPr tIns="45720" bIns="45720"/>
          <a:lstStyle/>
          <a:p>
            <a:endParaRPr sz="900"/>
          </a:p>
        </p:txBody>
      </p:sp>
      <p:sp>
        <p:nvSpPr>
          <p:cNvPr id="1399" name="JUNE 25"/>
          <p:cNvSpPr txBox="1"/>
          <p:nvPr/>
        </p:nvSpPr>
        <p:spPr>
          <a:xfrm>
            <a:off x="2390199" y="1971962"/>
            <a:ext cx="1573427" cy="89063"/>
          </a:xfrm>
          <a:prstGeom prst="rect">
            <a:avLst/>
          </a:prstGeom>
          <a:ln w="25400">
            <a:miter lim="400000"/>
          </a:ln>
        </p:spPr>
        <p:txBody>
          <a:bodyPr lIns="0" tIns="0" rIns="0" bIns="0">
            <a:spAutoFit/>
          </a:bodyPr>
          <a:lstStyle>
            <a:lvl1pPr algn="r">
              <a:lnSpc>
                <a:spcPct val="70000"/>
              </a:lnSpc>
              <a:defRPr sz="1600">
                <a:solidFill>
                  <a:srgbClr val="8F8F8F"/>
                </a:solidFill>
              </a:defRPr>
            </a:lvl1pPr>
          </a:lstStyle>
          <a:p>
            <a:r>
              <a:rPr sz="800"/>
              <a:t>JUNE 25</a:t>
            </a:r>
          </a:p>
        </p:txBody>
      </p:sp>
      <p:sp>
        <p:nvSpPr>
          <p:cNvPr id="1400" name="线条"/>
          <p:cNvSpPr/>
          <p:nvPr/>
        </p:nvSpPr>
        <p:spPr>
          <a:xfrm>
            <a:off x="1866900" y="4845838"/>
            <a:ext cx="2441489" cy="1"/>
          </a:xfrm>
          <a:prstGeom prst="line">
            <a:avLst/>
          </a:prstGeom>
          <a:ln w="12700">
            <a:solidFill>
              <a:srgbClr val="1F1F1F"/>
            </a:solidFill>
            <a:miter/>
          </a:ln>
        </p:spPr>
        <p:txBody>
          <a:bodyPr tIns="45720" bIns="45720"/>
          <a:lstStyle/>
          <a:p>
            <a:endParaRPr sz="900"/>
          </a:p>
        </p:txBody>
      </p:sp>
      <p:sp>
        <p:nvSpPr>
          <p:cNvPr id="1401" name="我们的…"/>
          <p:cNvSpPr txBox="1"/>
          <p:nvPr/>
        </p:nvSpPr>
        <p:spPr>
          <a:xfrm>
            <a:off x="1866900" y="5112145"/>
            <a:ext cx="4229100" cy="1248561"/>
          </a:xfrm>
          <a:prstGeom prst="rect">
            <a:avLst/>
          </a:prstGeom>
          <a:ln w="25400">
            <a:miter lim="400000"/>
          </a:ln>
        </p:spPr>
        <p:txBody>
          <a:bodyPr lIns="0" tIns="0" rIns="0" bIns="0">
            <a:normAutofit/>
          </a:bodyPr>
          <a:lstStyle/>
          <a:p>
            <a:pPr>
              <a:lnSpc>
                <a:spcPct val="80000"/>
              </a:lnSpc>
              <a:defRPr sz="7200" b="1" spc="-400">
                <a:latin typeface="Noto Serif CJK SC"/>
                <a:ea typeface="Noto Serif CJK SC"/>
                <a:cs typeface="Noto Serif CJK SC"/>
                <a:sym typeface="Noto Serif CJK SC"/>
              </a:defRPr>
            </a:pPr>
            <a:r>
              <a:rPr sz="3600" dirty="0" err="1"/>
              <a:t>我们的</a:t>
            </a:r>
            <a:endParaRPr sz="3600" dirty="0"/>
          </a:p>
          <a:p>
            <a:pPr>
              <a:lnSpc>
                <a:spcPct val="80000"/>
              </a:lnSpc>
              <a:defRPr sz="7200" b="1" spc="-400">
                <a:latin typeface="Noto Serif CJK SC"/>
                <a:ea typeface="Noto Serif CJK SC"/>
                <a:cs typeface="Noto Serif CJK SC"/>
                <a:sym typeface="Noto Serif CJK SC"/>
              </a:defRPr>
            </a:pPr>
            <a:r>
              <a:rPr sz="3600" dirty="0" err="1"/>
              <a:t>历史</a:t>
            </a:r>
            <a:r>
              <a:rPr sz="3600" dirty="0">
                <a:solidFill>
                  <a:schemeClr val="accent1"/>
                </a:solidFill>
              </a:rPr>
              <a:t>.</a:t>
            </a:r>
          </a:p>
        </p:txBody>
      </p:sp>
      <p:pic>
        <p:nvPicPr>
          <p:cNvPr id="1402" name="danist-n-3Pn7Ybe-s-unsplash.jpg" descr="danist-n-3Pn7Ybe-s-unsplash.jpg"/>
          <p:cNvPicPr>
            <a:picLocks noGrp="1" noChangeAspect="1"/>
          </p:cNvPicPr>
          <p:nvPr>
            <p:ph type="pic" idx="22"/>
          </p:nvPr>
        </p:nvPicPr>
        <p:blipFill>
          <a:blip r:embed="rId2"/>
          <a:srcRect t="23866" b="23866"/>
          <a:stretch>
            <a:fillRect/>
          </a:stretch>
        </p:blipFill>
        <p:spPr>
          <a:prstGeom prst="rect">
            <a:avLst/>
          </a:prstGeom>
        </p:spPr>
      </p:pic>
      <p:pic>
        <p:nvPicPr>
          <p:cNvPr id="1403" name="L-UNMARKED_Boston_Boyton-Yards_home101.jpg" descr="L-UNMARKED_Boston_Boyton-Yards_home101.jpg"/>
          <p:cNvPicPr>
            <a:picLocks noGrp="1" noChangeAspect="1"/>
          </p:cNvPicPr>
          <p:nvPr>
            <p:ph type="pic" idx="21"/>
          </p:nvPr>
        </p:nvPicPr>
        <p:blipFill>
          <a:blip r:embed="rId3"/>
          <a:srcRect l="10157" r="10157"/>
          <a:stretch>
            <a:fillRect/>
          </a:stretch>
        </p:blipFill>
        <p:spPr>
          <a:xfrm>
            <a:off x="4653153" y="2907197"/>
            <a:ext cx="1866902" cy="13015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251688" y="2254885"/>
            <a:ext cx="1538605" cy="1445260"/>
          </a:xfrm>
          <a:prstGeom prst="rect">
            <a:avLst/>
          </a:prstGeom>
          <a:noFill/>
        </p:spPr>
        <p:txBody>
          <a:bodyPr rot="0" vert="horz" wrap="square" lIns="91440" tIns="45720" rIns="91440" bIns="45720" numCol="1" spcCol="0" rtlCol="0" anchor="t" forceAA="0">
            <a:spAutoFit/>
          </a:bodyPr>
          <a:lstStyle/>
          <a:p>
            <a:pPr lvl="0" algn="ctr">
              <a:buClrTx/>
              <a:buSzTx/>
              <a:buFontTx/>
            </a:pPr>
            <a:r>
              <a:rPr lang="en-US" altLang="zh-CN" sz="8800">
                <a:latin typeface="Cormorant SC" panose="00000500000000000000" charset="-122"/>
                <a:ea typeface="Cormorant SC" panose="00000500000000000000" charset="-122"/>
                <a:cs typeface="思源宋体 Light" panose="02020300000000000000" charset="-122"/>
                <a:sym typeface="+mn-ea"/>
              </a:rPr>
              <a:t>01</a:t>
            </a:r>
          </a:p>
        </p:txBody>
      </p:sp>
      <p:sp>
        <p:nvSpPr>
          <p:cNvPr id="8" name="文本框 7"/>
          <p:cNvSpPr txBox="1"/>
          <p:nvPr/>
        </p:nvSpPr>
        <p:spPr>
          <a:xfrm>
            <a:off x="3304540" y="4234180"/>
            <a:ext cx="5485765" cy="583565"/>
          </a:xfrm>
          <a:prstGeom prst="rect">
            <a:avLst/>
          </a:prstGeom>
          <a:noFill/>
        </p:spPr>
        <p:txBody>
          <a:bodyPr vert="horz" wrap="square" rtlCol="0" anchor="t">
            <a:spAutoFit/>
          </a:bodyPr>
          <a:lstStyle/>
          <a:p>
            <a:pPr lvl="0" algn="ctr">
              <a:buClrTx/>
              <a:buSzTx/>
              <a:buFontTx/>
            </a:pPr>
            <a:r>
              <a:rPr lang="en-US" altLang="zh-CN" sz="3200">
                <a:solidFill>
                  <a:schemeClr val="tx1"/>
                </a:solidFill>
                <a:latin typeface="思源宋体 SemiBold" panose="02020600000000000000" charset="-122"/>
                <a:ea typeface="思源宋体 SemiBold" panose="02020600000000000000" charset="-122"/>
                <a:cs typeface="思源宋体 Light" panose="02020300000000000000" charset="-122"/>
                <a:sym typeface="+mn-ea"/>
              </a:rPr>
              <a:t>Red Business Template</a:t>
            </a:r>
          </a:p>
        </p:txBody>
      </p:sp>
      <p:sp>
        <p:nvSpPr>
          <p:cNvPr id="15" name="文本框 14"/>
          <p:cNvSpPr txBox="1"/>
          <p:nvPr/>
        </p:nvSpPr>
        <p:spPr>
          <a:xfrm>
            <a:off x="2078990" y="4855845"/>
            <a:ext cx="7936865" cy="275590"/>
          </a:xfrm>
          <a:prstGeom prst="rect">
            <a:avLst/>
          </a:prstGeom>
          <a:noFill/>
        </p:spPr>
        <p:txBody>
          <a:bodyPr wrap="square" rtlCol="0" anchor="t">
            <a:spAutoFit/>
          </a:bodyPr>
          <a:lstStyle/>
          <a:p>
            <a:pPr algn="ctr">
              <a:lnSpc>
                <a:spcPct val="100000"/>
              </a:lnSpc>
            </a:pPr>
            <a:r>
              <a:rPr lang="zh-CN" altLang="en-US" sz="1200">
                <a:solidFill>
                  <a:schemeClr val="tx1"/>
                </a:solidFill>
                <a:latin typeface="思源黑体 CN Normal" panose="020B0400000000000000" charset="-122"/>
                <a:ea typeface="思源黑体 CN Normal" panose="020B0400000000000000" charset="-122"/>
                <a:cs typeface="思源宋体 Light" panose="02020300000000000000" charset="-122"/>
              </a:rPr>
              <a:t>Here is a text, you can enter any content you want, here is a text, you can enter any content you want</a:t>
            </a:r>
          </a:p>
        </p:txBody>
      </p:sp>
      <p:sp>
        <p:nvSpPr>
          <p:cNvPr id="4" name="椭圆 3"/>
          <p:cNvSpPr/>
          <p:nvPr/>
        </p:nvSpPr>
        <p:spPr>
          <a:xfrm>
            <a:off x="5506085" y="1162050"/>
            <a:ext cx="971550" cy="971550"/>
          </a:xfrm>
          <a:prstGeom prst="ellipse">
            <a:avLst/>
          </a:prstGeom>
          <a:solidFill>
            <a:schemeClr val="tx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宋体 Light" panose="02020300000000000000"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251688" y="2254885"/>
            <a:ext cx="1538605" cy="1445260"/>
          </a:xfrm>
          <a:prstGeom prst="rect">
            <a:avLst/>
          </a:prstGeom>
          <a:noFill/>
        </p:spPr>
        <p:txBody>
          <a:bodyPr rot="0" vert="horz" wrap="square" lIns="91440" tIns="45720" rIns="91440" bIns="45720" numCol="1" spcCol="0" rtlCol="0" anchor="t" forceAA="0">
            <a:spAutoFit/>
          </a:bodyPr>
          <a:lstStyle/>
          <a:p>
            <a:pPr lvl="0" algn="ctr">
              <a:buClrTx/>
              <a:buSzTx/>
              <a:buFontTx/>
            </a:pPr>
            <a:r>
              <a:rPr lang="en-US" altLang="zh-CN" sz="8800">
                <a:latin typeface="Cormorant SC" panose="00000500000000000000" charset="-122"/>
                <a:ea typeface="Cormorant SC" panose="00000500000000000000" charset="-122"/>
                <a:cs typeface="思源宋体 Light" panose="02020300000000000000" charset="-122"/>
                <a:sym typeface="+mn-ea"/>
              </a:rPr>
              <a:t>02</a:t>
            </a:r>
          </a:p>
        </p:txBody>
      </p:sp>
      <p:sp>
        <p:nvSpPr>
          <p:cNvPr id="8" name="文本框 7"/>
          <p:cNvSpPr txBox="1"/>
          <p:nvPr/>
        </p:nvSpPr>
        <p:spPr>
          <a:xfrm>
            <a:off x="3304540" y="4234180"/>
            <a:ext cx="5485765" cy="583565"/>
          </a:xfrm>
          <a:prstGeom prst="rect">
            <a:avLst/>
          </a:prstGeom>
          <a:noFill/>
        </p:spPr>
        <p:txBody>
          <a:bodyPr vert="horz" wrap="square" rtlCol="0" anchor="t">
            <a:spAutoFit/>
          </a:bodyPr>
          <a:lstStyle/>
          <a:p>
            <a:pPr lvl="0" algn="ctr">
              <a:buClrTx/>
              <a:buSzTx/>
              <a:buFontTx/>
            </a:pPr>
            <a:r>
              <a:rPr lang="en-US" altLang="zh-CN" sz="3200">
                <a:solidFill>
                  <a:schemeClr val="tx1"/>
                </a:solidFill>
                <a:latin typeface="思源宋体 SemiBold" panose="02020600000000000000" charset="-122"/>
                <a:ea typeface="思源宋体 SemiBold" panose="02020600000000000000" charset="-122"/>
                <a:cs typeface="思源宋体 Light" panose="02020300000000000000" charset="-122"/>
                <a:sym typeface="+mn-ea"/>
              </a:rPr>
              <a:t>Red Business Template</a:t>
            </a:r>
          </a:p>
        </p:txBody>
      </p:sp>
      <p:sp>
        <p:nvSpPr>
          <p:cNvPr id="15" name="文本框 14"/>
          <p:cNvSpPr txBox="1"/>
          <p:nvPr/>
        </p:nvSpPr>
        <p:spPr>
          <a:xfrm>
            <a:off x="2078990" y="4855845"/>
            <a:ext cx="7936865" cy="275590"/>
          </a:xfrm>
          <a:prstGeom prst="rect">
            <a:avLst/>
          </a:prstGeom>
          <a:noFill/>
        </p:spPr>
        <p:txBody>
          <a:bodyPr wrap="square" rtlCol="0" anchor="t">
            <a:spAutoFit/>
          </a:bodyPr>
          <a:lstStyle/>
          <a:p>
            <a:pPr algn="ctr">
              <a:lnSpc>
                <a:spcPct val="100000"/>
              </a:lnSpc>
            </a:pPr>
            <a:r>
              <a:rPr lang="zh-CN" altLang="en-US" sz="1200">
                <a:solidFill>
                  <a:schemeClr val="tx1"/>
                </a:solidFill>
                <a:latin typeface="思源黑体 CN Normal" panose="020B0400000000000000" charset="-122"/>
                <a:ea typeface="思源黑体 CN Normal" panose="020B0400000000000000" charset="-122"/>
                <a:cs typeface="思源宋体 Light" panose="02020300000000000000" charset="-122"/>
              </a:rPr>
              <a:t>Here is a text, you can enter any content you want, here is a text, you can enter any content you want</a:t>
            </a:r>
          </a:p>
        </p:txBody>
      </p:sp>
      <p:sp>
        <p:nvSpPr>
          <p:cNvPr id="4" name="椭圆 3"/>
          <p:cNvSpPr/>
          <p:nvPr/>
        </p:nvSpPr>
        <p:spPr>
          <a:xfrm>
            <a:off x="5506085" y="1162050"/>
            <a:ext cx="971550" cy="971550"/>
          </a:xfrm>
          <a:prstGeom prst="ellipse">
            <a:avLst/>
          </a:prstGeom>
          <a:solidFill>
            <a:schemeClr val="tx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宋体 Light" panose="02020300000000000000"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251688" y="2254885"/>
            <a:ext cx="1538605" cy="1445260"/>
          </a:xfrm>
          <a:prstGeom prst="rect">
            <a:avLst/>
          </a:prstGeom>
          <a:noFill/>
        </p:spPr>
        <p:txBody>
          <a:bodyPr rot="0" vert="horz" wrap="square" lIns="91440" tIns="45720" rIns="91440" bIns="45720" numCol="1" spcCol="0" rtlCol="0" anchor="t" forceAA="0">
            <a:spAutoFit/>
          </a:bodyPr>
          <a:lstStyle/>
          <a:p>
            <a:pPr lvl="0" algn="ctr">
              <a:buClrTx/>
              <a:buSzTx/>
              <a:buFontTx/>
            </a:pPr>
            <a:r>
              <a:rPr lang="en-US" altLang="zh-CN" sz="8800">
                <a:latin typeface="Cormorant SC" panose="00000500000000000000" charset="-122"/>
                <a:ea typeface="Cormorant SC" panose="00000500000000000000" charset="-122"/>
                <a:cs typeface="思源宋体 Light" panose="02020300000000000000" charset="-122"/>
                <a:sym typeface="+mn-ea"/>
              </a:rPr>
              <a:t>03</a:t>
            </a:r>
          </a:p>
        </p:txBody>
      </p:sp>
      <p:sp>
        <p:nvSpPr>
          <p:cNvPr id="8" name="文本框 7"/>
          <p:cNvSpPr txBox="1"/>
          <p:nvPr/>
        </p:nvSpPr>
        <p:spPr>
          <a:xfrm>
            <a:off x="3304540" y="4234180"/>
            <a:ext cx="5485765" cy="583565"/>
          </a:xfrm>
          <a:prstGeom prst="rect">
            <a:avLst/>
          </a:prstGeom>
          <a:noFill/>
        </p:spPr>
        <p:txBody>
          <a:bodyPr vert="horz" wrap="square" rtlCol="0" anchor="t">
            <a:spAutoFit/>
          </a:bodyPr>
          <a:lstStyle/>
          <a:p>
            <a:pPr lvl="0" algn="ctr">
              <a:buClrTx/>
              <a:buSzTx/>
              <a:buFontTx/>
            </a:pPr>
            <a:r>
              <a:rPr lang="en-US" altLang="zh-CN" sz="3200">
                <a:solidFill>
                  <a:schemeClr val="tx1"/>
                </a:solidFill>
                <a:latin typeface="思源宋体 SemiBold" panose="02020600000000000000" charset="-122"/>
                <a:ea typeface="思源宋体 SemiBold" panose="02020600000000000000" charset="-122"/>
                <a:cs typeface="思源宋体 Light" panose="02020300000000000000" charset="-122"/>
                <a:sym typeface="+mn-ea"/>
              </a:rPr>
              <a:t>Red Business Template</a:t>
            </a:r>
          </a:p>
        </p:txBody>
      </p:sp>
      <p:sp>
        <p:nvSpPr>
          <p:cNvPr id="15" name="文本框 14"/>
          <p:cNvSpPr txBox="1"/>
          <p:nvPr/>
        </p:nvSpPr>
        <p:spPr>
          <a:xfrm>
            <a:off x="2078990" y="4855845"/>
            <a:ext cx="7936865" cy="275590"/>
          </a:xfrm>
          <a:prstGeom prst="rect">
            <a:avLst/>
          </a:prstGeom>
          <a:noFill/>
        </p:spPr>
        <p:txBody>
          <a:bodyPr wrap="square" rtlCol="0" anchor="t">
            <a:spAutoFit/>
          </a:bodyPr>
          <a:lstStyle/>
          <a:p>
            <a:pPr algn="ctr">
              <a:lnSpc>
                <a:spcPct val="100000"/>
              </a:lnSpc>
            </a:pPr>
            <a:r>
              <a:rPr lang="zh-CN" altLang="en-US" sz="1200">
                <a:solidFill>
                  <a:schemeClr val="tx1"/>
                </a:solidFill>
                <a:latin typeface="思源黑体 CN Normal" panose="020B0400000000000000" charset="-122"/>
                <a:ea typeface="思源黑体 CN Normal" panose="020B0400000000000000" charset="-122"/>
                <a:cs typeface="思源宋体 Light" panose="02020300000000000000" charset="-122"/>
              </a:rPr>
              <a:t>Here is a text, you can enter any content you want, here is a text, you can enter any content you want</a:t>
            </a:r>
          </a:p>
        </p:txBody>
      </p:sp>
      <p:sp>
        <p:nvSpPr>
          <p:cNvPr id="4" name="椭圆 3"/>
          <p:cNvSpPr/>
          <p:nvPr/>
        </p:nvSpPr>
        <p:spPr>
          <a:xfrm>
            <a:off x="5506085" y="1162050"/>
            <a:ext cx="971550" cy="971550"/>
          </a:xfrm>
          <a:prstGeom prst="ellipse">
            <a:avLst/>
          </a:prstGeom>
          <a:solidFill>
            <a:schemeClr val="tx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宋体 Light" panose="02020300000000000000"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251688" y="2254885"/>
            <a:ext cx="1538605" cy="1445260"/>
          </a:xfrm>
          <a:prstGeom prst="rect">
            <a:avLst/>
          </a:prstGeom>
          <a:noFill/>
        </p:spPr>
        <p:txBody>
          <a:bodyPr rot="0" vert="horz" wrap="square" lIns="91440" tIns="45720" rIns="91440" bIns="45720" numCol="1" spcCol="0" rtlCol="0" anchor="t" forceAA="0">
            <a:spAutoFit/>
          </a:bodyPr>
          <a:lstStyle/>
          <a:p>
            <a:pPr lvl="0" algn="ctr">
              <a:buClrTx/>
              <a:buSzTx/>
              <a:buFontTx/>
            </a:pPr>
            <a:r>
              <a:rPr lang="en-US" altLang="zh-CN" sz="8800">
                <a:latin typeface="Cormorant SC" panose="00000500000000000000" charset="-122"/>
                <a:ea typeface="Cormorant SC" panose="00000500000000000000" charset="-122"/>
                <a:cs typeface="思源宋体 Light" panose="02020300000000000000" charset="-122"/>
                <a:sym typeface="+mn-ea"/>
              </a:rPr>
              <a:t>04</a:t>
            </a:r>
          </a:p>
        </p:txBody>
      </p:sp>
      <p:sp>
        <p:nvSpPr>
          <p:cNvPr id="8" name="文本框 7"/>
          <p:cNvSpPr txBox="1"/>
          <p:nvPr/>
        </p:nvSpPr>
        <p:spPr>
          <a:xfrm>
            <a:off x="3304540" y="4234180"/>
            <a:ext cx="5485765" cy="583565"/>
          </a:xfrm>
          <a:prstGeom prst="rect">
            <a:avLst/>
          </a:prstGeom>
          <a:noFill/>
        </p:spPr>
        <p:txBody>
          <a:bodyPr vert="horz" wrap="square" rtlCol="0" anchor="t">
            <a:spAutoFit/>
          </a:bodyPr>
          <a:lstStyle/>
          <a:p>
            <a:pPr lvl="0" algn="ctr">
              <a:buClrTx/>
              <a:buSzTx/>
              <a:buFontTx/>
            </a:pPr>
            <a:r>
              <a:rPr lang="en-US" altLang="zh-CN" sz="3200">
                <a:solidFill>
                  <a:schemeClr val="tx1"/>
                </a:solidFill>
                <a:latin typeface="思源宋体 SemiBold" panose="02020600000000000000" charset="-122"/>
                <a:ea typeface="思源宋体 SemiBold" panose="02020600000000000000" charset="-122"/>
                <a:cs typeface="思源宋体 Light" panose="02020300000000000000" charset="-122"/>
                <a:sym typeface="+mn-ea"/>
              </a:rPr>
              <a:t>Red Business Template</a:t>
            </a:r>
          </a:p>
        </p:txBody>
      </p:sp>
      <p:sp>
        <p:nvSpPr>
          <p:cNvPr id="15" name="文本框 14"/>
          <p:cNvSpPr txBox="1"/>
          <p:nvPr/>
        </p:nvSpPr>
        <p:spPr>
          <a:xfrm>
            <a:off x="2078990" y="4855845"/>
            <a:ext cx="7936865" cy="275590"/>
          </a:xfrm>
          <a:prstGeom prst="rect">
            <a:avLst/>
          </a:prstGeom>
          <a:noFill/>
        </p:spPr>
        <p:txBody>
          <a:bodyPr wrap="square" rtlCol="0" anchor="t">
            <a:spAutoFit/>
          </a:bodyPr>
          <a:lstStyle/>
          <a:p>
            <a:pPr algn="ctr">
              <a:lnSpc>
                <a:spcPct val="100000"/>
              </a:lnSpc>
            </a:pPr>
            <a:r>
              <a:rPr lang="zh-CN" altLang="en-US" sz="1200">
                <a:solidFill>
                  <a:schemeClr val="tx1"/>
                </a:solidFill>
                <a:latin typeface="思源黑体 CN Normal" panose="020B0400000000000000" charset="-122"/>
                <a:ea typeface="思源黑体 CN Normal" panose="020B0400000000000000" charset="-122"/>
                <a:cs typeface="思源宋体 Light" panose="02020300000000000000" charset="-122"/>
              </a:rPr>
              <a:t>Here is a text, you can enter any content you want, here is a text, you can enter any content you want</a:t>
            </a:r>
          </a:p>
        </p:txBody>
      </p:sp>
      <p:sp>
        <p:nvSpPr>
          <p:cNvPr id="4" name="椭圆 3"/>
          <p:cNvSpPr/>
          <p:nvPr/>
        </p:nvSpPr>
        <p:spPr>
          <a:xfrm>
            <a:off x="5506085" y="1162050"/>
            <a:ext cx="971550" cy="971550"/>
          </a:xfrm>
          <a:prstGeom prst="ellipse">
            <a:avLst/>
          </a:prstGeom>
          <a:solidFill>
            <a:schemeClr val="tx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cs typeface="思源宋体 Light" panose="02020300000000000000"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6908483" y="834390"/>
            <a:ext cx="2800350" cy="1129665"/>
            <a:chOff x="1936" y="1916"/>
            <a:chExt cx="4410" cy="1779"/>
          </a:xfrm>
        </p:grpSpPr>
        <p:sp>
          <p:nvSpPr>
            <p:cNvPr id="14" name="文本框 13"/>
            <p:cNvSpPr txBox="1"/>
            <p:nvPr/>
          </p:nvSpPr>
          <p:spPr>
            <a:xfrm>
              <a:off x="1936" y="1916"/>
              <a:ext cx="4411" cy="580"/>
            </a:xfrm>
            <a:prstGeom prst="rect">
              <a:avLst/>
            </a:prstGeom>
            <a:noFill/>
          </p:spPr>
          <p:txBody>
            <a:bodyPr wrap="square" rtlCol="0" anchor="t">
              <a:spAutoFit/>
            </a:bodyPr>
            <a:lstStyle/>
            <a:p>
              <a:pPr indent="0" algn="l">
                <a:buNone/>
              </a:pPr>
              <a:r>
                <a:rPr lang="zh-CN" altLang="en-US">
                  <a:latin typeface="思源黑体 CN Bold" panose="020B0800000000000000" charset="-122"/>
                  <a:ea typeface="思源黑体 CN Bold" panose="020B0800000000000000" charset="-122"/>
                  <a:cs typeface="思源宋体 Light" panose="02020300000000000000" charset="-122"/>
                </a:rPr>
                <a:t>Minimalist design</a:t>
              </a:r>
            </a:p>
          </p:txBody>
        </p:sp>
        <p:sp>
          <p:nvSpPr>
            <p:cNvPr id="15" name="文本框 14"/>
            <p:cNvSpPr txBox="1"/>
            <p:nvPr/>
          </p:nvSpPr>
          <p:spPr>
            <a:xfrm>
              <a:off x="1936" y="2679"/>
              <a:ext cx="4253" cy="1016"/>
            </a:xfrm>
            <a:prstGeom prst="rect">
              <a:avLst/>
            </a:prstGeom>
            <a:noFill/>
          </p:spPr>
          <p:txBody>
            <a:bodyPr wrap="square" rtlCol="0" anchor="t">
              <a:spAutoFit/>
            </a:bodyPr>
            <a:lstStyle/>
            <a:p>
              <a:pPr indent="0" algn="l">
                <a:lnSpc>
                  <a:spcPct val="100000"/>
                </a:lnSpc>
                <a:buNone/>
              </a:pPr>
              <a:r>
                <a:rPr lang="zh-CN" altLang="en-US" sz="1200">
                  <a:solidFill>
                    <a:schemeClr val="tx1"/>
                  </a:solidFill>
                  <a:latin typeface="思源黑体 CN Normal" panose="020B0400000000000000" charset="-122"/>
                  <a:ea typeface="思源黑体 CN Normal" panose="020B0400000000000000" charset="-122"/>
                  <a:cs typeface="思源宋体 Light" panose="02020300000000000000" charset="-122"/>
                </a:rPr>
                <a:t>Here is a text, you can enter any content you want, here is a text, you can enter an</a:t>
              </a:r>
            </a:p>
          </p:txBody>
        </p:sp>
        <p:cxnSp>
          <p:nvCxnSpPr>
            <p:cNvPr id="16" name="直接连接符 15"/>
            <p:cNvCxnSpPr/>
            <p:nvPr/>
          </p:nvCxnSpPr>
          <p:spPr>
            <a:xfrm>
              <a:off x="2094" y="2569"/>
              <a:ext cx="1447" cy="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grpSp>
      <p:grpSp>
        <p:nvGrpSpPr>
          <p:cNvPr id="18" name="组合 17"/>
          <p:cNvGrpSpPr/>
          <p:nvPr/>
        </p:nvGrpSpPr>
        <p:grpSpPr>
          <a:xfrm>
            <a:off x="6908483" y="2664460"/>
            <a:ext cx="2800350" cy="1129665"/>
            <a:chOff x="1936" y="1916"/>
            <a:chExt cx="4410" cy="1779"/>
          </a:xfrm>
        </p:grpSpPr>
        <p:sp>
          <p:nvSpPr>
            <p:cNvPr id="19" name="文本框 18"/>
            <p:cNvSpPr txBox="1"/>
            <p:nvPr/>
          </p:nvSpPr>
          <p:spPr>
            <a:xfrm>
              <a:off x="1936" y="1916"/>
              <a:ext cx="4411" cy="580"/>
            </a:xfrm>
            <a:prstGeom prst="rect">
              <a:avLst/>
            </a:prstGeom>
            <a:noFill/>
          </p:spPr>
          <p:txBody>
            <a:bodyPr wrap="square" rtlCol="0" anchor="t">
              <a:spAutoFit/>
            </a:bodyPr>
            <a:lstStyle/>
            <a:p>
              <a:pPr indent="0" algn="l">
                <a:buNone/>
              </a:pPr>
              <a:r>
                <a:rPr lang="zh-CN" altLang="en-US">
                  <a:latin typeface="思源黑体 CN Bold" panose="020B0800000000000000" charset="-122"/>
                  <a:ea typeface="思源黑体 CN Bold" panose="020B0800000000000000" charset="-122"/>
                  <a:cs typeface="思源宋体 Light" panose="02020300000000000000" charset="-122"/>
                </a:rPr>
                <a:t>Minimalist design</a:t>
              </a:r>
            </a:p>
          </p:txBody>
        </p:sp>
        <p:sp>
          <p:nvSpPr>
            <p:cNvPr id="20" name="文本框 19"/>
            <p:cNvSpPr txBox="1"/>
            <p:nvPr/>
          </p:nvSpPr>
          <p:spPr>
            <a:xfrm>
              <a:off x="1936" y="2679"/>
              <a:ext cx="4253" cy="1016"/>
            </a:xfrm>
            <a:prstGeom prst="rect">
              <a:avLst/>
            </a:prstGeom>
            <a:noFill/>
          </p:spPr>
          <p:txBody>
            <a:bodyPr wrap="square" rtlCol="0" anchor="t">
              <a:spAutoFit/>
            </a:bodyPr>
            <a:lstStyle/>
            <a:p>
              <a:pPr indent="0" algn="l">
                <a:lnSpc>
                  <a:spcPct val="100000"/>
                </a:lnSpc>
                <a:buNone/>
              </a:pPr>
              <a:r>
                <a:rPr lang="zh-CN" altLang="en-US" sz="1200">
                  <a:solidFill>
                    <a:schemeClr val="tx1"/>
                  </a:solidFill>
                  <a:latin typeface="思源黑体 CN Normal" panose="020B0400000000000000" charset="-122"/>
                  <a:ea typeface="思源黑体 CN Normal" panose="020B0400000000000000" charset="-122"/>
                  <a:cs typeface="思源宋体 Light" panose="02020300000000000000" charset="-122"/>
                </a:rPr>
                <a:t>Here is a text, you can enter any content you want, here is a text, you can enter an</a:t>
              </a:r>
            </a:p>
          </p:txBody>
        </p:sp>
        <p:cxnSp>
          <p:nvCxnSpPr>
            <p:cNvPr id="21" name="直接连接符 20"/>
            <p:cNvCxnSpPr/>
            <p:nvPr/>
          </p:nvCxnSpPr>
          <p:spPr>
            <a:xfrm>
              <a:off x="2094" y="2569"/>
              <a:ext cx="1447" cy="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grpSp>
      <p:grpSp>
        <p:nvGrpSpPr>
          <p:cNvPr id="22" name="组合 21"/>
          <p:cNvGrpSpPr/>
          <p:nvPr/>
        </p:nvGrpSpPr>
        <p:grpSpPr>
          <a:xfrm>
            <a:off x="6908483" y="4713605"/>
            <a:ext cx="2800350" cy="1129665"/>
            <a:chOff x="1936" y="1916"/>
            <a:chExt cx="4410" cy="1779"/>
          </a:xfrm>
        </p:grpSpPr>
        <p:sp>
          <p:nvSpPr>
            <p:cNvPr id="23" name="文本框 22"/>
            <p:cNvSpPr txBox="1"/>
            <p:nvPr/>
          </p:nvSpPr>
          <p:spPr>
            <a:xfrm>
              <a:off x="1936" y="1916"/>
              <a:ext cx="4411" cy="580"/>
            </a:xfrm>
            <a:prstGeom prst="rect">
              <a:avLst/>
            </a:prstGeom>
            <a:noFill/>
          </p:spPr>
          <p:txBody>
            <a:bodyPr wrap="square" rtlCol="0" anchor="t">
              <a:spAutoFit/>
            </a:bodyPr>
            <a:lstStyle/>
            <a:p>
              <a:pPr indent="0" algn="l">
                <a:buNone/>
              </a:pPr>
              <a:r>
                <a:rPr lang="zh-CN" altLang="en-US">
                  <a:latin typeface="思源黑体 CN Bold" panose="020B0800000000000000" charset="-122"/>
                  <a:ea typeface="思源黑体 CN Bold" panose="020B0800000000000000" charset="-122"/>
                  <a:cs typeface="思源宋体 Light" panose="02020300000000000000" charset="-122"/>
                </a:rPr>
                <a:t>Minimalist design</a:t>
              </a:r>
            </a:p>
          </p:txBody>
        </p:sp>
        <p:sp>
          <p:nvSpPr>
            <p:cNvPr id="24" name="文本框 23"/>
            <p:cNvSpPr txBox="1"/>
            <p:nvPr/>
          </p:nvSpPr>
          <p:spPr>
            <a:xfrm>
              <a:off x="1936" y="2679"/>
              <a:ext cx="4253" cy="1016"/>
            </a:xfrm>
            <a:prstGeom prst="rect">
              <a:avLst/>
            </a:prstGeom>
            <a:noFill/>
          </p:spPr>
          <p:txBody>
            <a:bodyPr wrap="square" rtlCol="0" anchor="t">
              <a:spAutoFit/>
            </a:bodyPr>
            <a:lstStyle/>
            <a:p>
              <a:pPr indent="0" algn="l">
                <a:lnSpc>
                  <a:spcPct val="100000"/>
                </a:lnSpc>
                <a:buNone/>
              </a:pPr>
              <a:r>
                <a:rPr lang="zh-CN" altLang="en-US" sz="1200">
                  <a:solidFill>
                    <a:schemeClr val="tx1"/>
                  </a:solidFill>
                  <a:latin typeface="思源黑体 CN Normal" panose="020B0400000000000000" charset="-122"/>
                  <a:ea typeface="思源黑体 CN Normal" panose="020B0400000000000000" charset="-122"/>
                  <a:cs typeface="思源宋体 Light" panose="02020300000000000000" charset="-122"/>
                </a:rPr>
                <a:t>Here is a text, you can enter any content you want, here is a text, you can enter an</a:t>
              </a:r>
            </a:p>
          </p:txBody>
        </p:sp>
        <p:cxnSp>
          <p:nvCxnSpPr>
            <p:cNvPr id="25" name="直接连接符 24"/>
            <p:cNvCxnSpPr/>
            <p:nvPr/>
          </p:nvCxnSpPr>
          <p:spPr>
            <a:xfrm>
              <a:off x="2094" y="2569"/>
              <a:ext cx="1447" cy="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grpSp>
      <p:pic>
        <p:nvPicPr>
          <p:cNvPr id="2" name="图片 1" descr="pexels-photo-9730023"/>
          <p:cNvPicPr>
            <a:picLocks noChangeAspect="1"/>
          </p:cNvPicPr>
          <p:nvPr/>
        </p:nvPicPr>
        <p:blipFill>
          <a:blip r:embed="rId2">
            <a:grayscl/>
          </a:blip>
          <a:stretch>
            <a:fillRect/>
          </a:stretch>
        </p:blipFill>
        <p:spPr>
          <a:xfrm>
            <a:off x="1617980" y="1507490"/>
            <a:ext cx="2529205" cy="3790315"/>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520</Words>
  <Application>Microsoft Office PowerPoint</Application>
  <PresentationFormat>宽屏</PresentationFormat>
  <Paragraphs>58</Paragraphs>
  <Slides>9</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9</vt:i4>
      </vt:variant>
    </vt:vector>
  </HeadingPairs>
  <TitlesOfParts>
    <vt:vector size="18" baseType="lpstr">
      <vt:lpstr>Cormorant SC</vt:lpstr>
      <vt:lpstr>等线</vt:lpstr>
      <vt:lpstr>等线 Light</vt:lpstr>
      <vt:lpstr>思源黑体 CN Bold</vt:lpstr>
      <vt:lpstr>思源黑体 CN Normal</vt:lpstr>
      <vt:lpstr>Arial</vt:lpstr>
      <vt:lpstr>思源宋体 Light</vt:lpstr>
      <vt:lpstr>思源宋体 SemiBold</vt:lpstr>
      <vt:lpstr>Office 主题​​</vt:lpstr>
      <vt:lpstr>PowerPoint 演示文稿</vt:lpstr>
      <vt:lpstr>我们的 历史.</vt:lpstr>
      <vt:lpstr>我们的 历史.</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涵宇 张</dc:creator>
  <cp:lastModifiedBy>涵宇 张</cp:lastModifiedBy>
  <cp:revision>1</cp:revision>
  <dcterms:created xsi:type="dcterms:W3CDTF">2024-11-06T17:39:49Z</dcterms:created>
  <dcterms:modified xsi:type="dcterms:W3CDTF">2024-11-06T17:39:56Z</dcterms:modified>
</cp:coreProperties>
</file>

<file path=docProps/thumbnail.jpeg>
</file>